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Black"/>
      <p:bold r:id="rId26"/>
      <p:boldItalic r:id="rId27"/>
    </p:embeddedFont>
    <p:embeddedFont>
      <p:font typeface="Montserrat SemiBold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Montserrat Black"/>
      <p:bold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Montserrat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5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5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Black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regular.fntdata"/><Relationship Id="rId41" Type="http://schemas.openxmlformats.org/officeDocument/2006/relationships/font" Target="fonts/MontserratBlack-bold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-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.fntdata"/><Relationship Id="rId24" Type="http://schemas.openxmlformats.org/officeDocument/2006/relationships/slide" Target="slides/slide19.xml"/><Relationship Id="rId46" Type="http://schemas.openxmlformats.org/officeDocument/2006/relationships/font" Target="fonts/MontserratExtraBold-bold.fntdata"/><Relationship Id="rId23" Type="http://schemas.openxmlformats.org/officeDocument/2006/relationships/slide" Target="slides/slide18.xml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Black-bold.fntdata"/><Relationship Id="rId25" Type="http://schemas.openxmlformats.org/officeDocument/2006/relationships/slide" Target="slides/slide20.xml"/><Relationship Id="rId47" Type="http://schemas.openxmlformats.org/officeDocument/2006/relationships/font" Target="fonts/MontserratExtraBold-boldItalic.fntdata"/><Relationship Id="rId28" Type="http://schemas.openxmlformats.org/officeDocument/2006/relationships/font" Target="fonts/MontserratSemiBold-regular.fntdata"/><Relationship Id="rId27" Type="http://schemas.openxmlformats.org/officeDocument/2006/relationships/font" Target="fonts/Roboto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RobotoMedium-bold.fntdata"/><Relationship Id="rId14" Type="http://schemas.openxmlformats.org/officeDocument/2006/relationships/slide" Target="slides/slide9.xml"/><Relationship Id="rId36" Type="http://schemas.openxmlformats.org/officeDocument/2006/relationships/font" Target="fonts/RobotoMedium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d15daf533d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d15daf533d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d15daf533d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d15daf533d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18ca45c7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18ca45c7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15daf533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d15daf533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228f5ea74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228f5ea74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228f5ea74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228f5ea74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228f5ea7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228f5ea7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9c571267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9c571267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228f5ea74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228f5ea74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228f5ea749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228f5ea749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26999c8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26999c8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228f5ea749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228f5ea749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18ca45c72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18ca45c72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15daf533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15daf533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15daf533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15daf533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15daf533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15daf533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15daf533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d15daf533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18ca45c7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18ca45c7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d15daf533d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d15daf533d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713225" y="1096800"/>
            <a:ext cx="4008300" cy="2453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50100"/>
            <a:ext cx="38616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10800000">
            <a:off x="4574750" y="-1700"/>
            <a:ext cx="4582500" cy="5149800"/>
          </a:xfrm>
          <a:prstGeom prst="homePlate">
            <a:avLst>
              <a:gd fmla="val 1639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0" y="1516350"/>
            <a:ext cx="8430600" cy="2110800"/>
          </a:xfrm>
          <a:prstGeom prst="homePlate">
            <a:avLst>
              <a:gd fmla="val 3564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713250" y="1694470"/>
            <a:ext cx="77175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2179500" y="2921030"/>
            <a:ext cx="47850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4_1_1_1_1_1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709625" y="1160390"/>
            <a:ext cx="34290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713225" y="3043225"/>
            <a:ext cx="26340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_1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fmla="val 1336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4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subTitle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3" type="subTitle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4" type="subTitle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5" type="subTitle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6" type="subTitle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hasCustomPrompt="1" idx="7" type="title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/>
          <p:nvPr>
            <p:ph hasCustomPrompt="1" idx="8" type="title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/>
          <p:nvPr>
            <p:ph hasCustomPrompt="1" idx="9" type="title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_1">
    <p:bg>
      <p:bgPr>
        <a:solidFill>
          <a:schemeClr val="accen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fmla="val 1336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709487" y="2812190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2" type="subTitle"/>
          </p:nvPr>
        </p:nvSpPr>
        <p:spPr>
          <a:xfrm>
            <a:off x="2728437" y="2812190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3" type="subTitle"/>
          </p:nvPr>
        </p:nvSpPr>
        <p:spPr>
          <a:xfrm>
            <a:off x="4755775" y="2812190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4" type="subTitle"/>
          </p:nvPr>
        </p:nvSpPr>
        <p:spPr>
          <a:xfrm>
            <a:off x="6779175" y="2812190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5" type="subTitle"/>
          </p:nvPr>
        </p:nvSpPr>
        <p:spPr>
          <a:xfrm>
            <a:off x="604788" y="3225975"/>
            <a:ext cx="18567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6" type="subTitle"/>
          </p:nvPr>
        </p:nvSpPr>
        <p:spPr>
          <a:xfrm>
            <a:off x="2623738" y="3225975"/>
            <a:ext cx="18567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7" type="subTitle"/>
          </p:nvPr>
        </p:nvSpPr>
        <p:spPr>
          <a:xfrm>
            <a:off x="4651125" y="3225975"/>
            <a:ext cx="18567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8" type="subTitle"/>
          </p:nvPr>
        </p:nvSpPr>
        <p:spPr>
          <a:xfrm>
            <a:off x="6674475" y="3225975"/>
            <a:ext cx="18567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hasCustomPrompt="1" idx="9" type="title"/>
          </p:nvPr>
        </p:nvSpPr>
        <p:spPr>
          <a:xfrm>
            <a:off x="1272880" y="1864032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/>
          <p:nvPr>
            <p:ph hasCustomPrompt="1" idx="13" type="title"/>
          </p:nvPr>
        </p:nvSpPr>
        <p:spPr>
          <a:xfrm>
            <a:off x="5319184" y="1862518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/>
          <p:nvPr>
            <p:ph hasCustomPrompt="1" idx="14" type="title"/>
          </p:nvPr>
        </p:nvSpPr>
        <p:spPr>
          <a:xfrm>
            <a:off x="3296780" y="1864032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/>
          <p:nvPr>
            <p:ph hasCustomPrompt="1" idx="15" type="title"/>
          </p:nvPr>
        </p:nvSpPr>
        <p:spPr>
          <a:xfrm>
            <a:off x="7341583" y="1862518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2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fmla="val 1336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1" name="Google Shape;81;p16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2" type="subTitle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" name="Google Shape;85;p16"/>
          <p:cNvSpPr txBox="1"/>
          <p:nvPr>
            <p:ph idx="3" type="subTitle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4" type="subTitle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" name="Google Shape;88;p16"/>
          <p:cNvSpPr txBox="1"/>
          <p:nvPr>
            <p:ph idx="5" type="subTitle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6" type="subTitle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6"/>
          <p:cNvSpPr txBox="1"/>
          <p:nvPr>
            <p:ph idx="7" type="subTitle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8" type="subTitle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hasCustomPrompt="1" idx="9" type="title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/>
          <p:nvPr>
            <p:ph hasCustomPrompt="1" idx="13" type="title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/>
          <p:nvPr>
            <p:ph hasCustomPrompt="1" idx="14" type="title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 txBox="1"/>
          <p:nvPr>
            <p:ph hasCustomPrompt="1" idx="15" type="title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_1_1_1">
    <p:bg>
      <p:bgPr>
        <a:solidFill>
          <a:schemeClr val="accen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fmla="val 1336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713487" y="2962488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" type="subTitle"/>
          </p:nvPr>
        </p:nvSpPr>
        <p:spPr>
          <a:xfrm>
            <a:off x="2733352" y="2962488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3" type="subTitle"/>
          </p:nvPr>
        </p:nvSpPr>
        <p:spPr>
          <a:xfrm>
            <a:off x="4760694" y="2962488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4" type="subTitle"/>
          </p:nvPr>
        </p:nvSpPr>
        <p:spPr>
          <a:xfrm>
            <a:off x="6783175" y="2962488"/>
            <a:ext cx="16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5" type="subTitle"/>
          </p:nvPr>
        </p:nvSpPr>
        <p:spPr>
          <a:xfrm>
            <a:off x="714237" y="3381247"/>
            <a:ext cx="16458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6" type="subTitle"/>
          </p:nvPr>
        </p:nvSpPr>
        <p:spPr>
          <a:xfrm>
            <a:off x="2734102" y="3381247"/>
            <a:ext cx="16458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7" type="subTitle"/>
          </p:nvPr>
        </p:nvSpPr>
        <p:spPr>
          <a:xfrm>
            <a:off x="4761444" y="3381247"/>
            <a:ext cx="16458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8" type="subTitle"/>
          </p:nvPr>
        </p:nvSpPr>
        <p:spPr>
          <a:xfrm>
            <a:off x="6783925" y="3381247"/>
            <a:ext cx="16458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_2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fmla="val 1336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1897350" y="448056"/>
            <a:ext cx="534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1212425" y="3572627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2" type="subTitle"/>
          </p:nvPr>
        </p:nvSpPr>
        <p:spPr>
          <a:xfrm>
            <a:off x="3750104" y="3572624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3" type="subTitle"/>
          </p:nvPr>
        </p:nvSpPr>
        <p:spPr>
          <a:xfrm>
            <a:off x="6287575" y="3572624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4" type="subTitle"/>
          </p:nvPr>
        </p:nvSpPr>
        <p:spPr>
          <a:xfrm>
            <a:off x="1212425" y="1741650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5" type="subTitle"/>
          </p:nvPr>
        </p:nvSpPr>
        <p:spPr>
          <a:xfrm>
            <a:off x="3750000" y="1741650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6" type="subTitle"/>
          </p:nvPr>
        </p:nvSpPr>
        <p:spPr>
          <a:xfrm>
            <a:off x="6287575" y="1741650"/>
            <a:ext cx="16440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7" type="subTitle"/>
          </p:nvPr>
        </p:nvSpPr>
        <p:spPr>
          <a:xfrm>
            <a:off x="1212850" y="2164923"/>
            <a:ext cx="16434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3750520" y="2164925"/>
            <a:ext cx="16434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9" type="subTitle"/>
          </p:nvPr>
        </p:nvSpPr>
        <p:spPr>
          <a:xfrm>
            <a:off x="6287991" y="2164925"/>
            <a:ext cx="16431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3" type="subTitle"/>
          </p:nvPr>
        </p:nvSpPr>
        <p:spPr>
          <a:xfrm>
            <a:off x="1212841" y="3992200"/>
            <a:ext cx="16434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4" type="subTitle"/>
          </p:nvPr>
        </p:nvSpPr>
        <p:spPr>
          <a:xfrm>
            <a:off x="3750520" y="3992197"/>
            <a:ext cx="16434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5" type="subTitle"/>
          </p:nvPr>
        </p:nvSpPr>
        <p:spPr>
          <a:xfrm>
            <a:off x="6287991" y="3992197"/>
            <a:ext cx="16431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4572000" y="1538700"/>
            <a:ext cx="38589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5077550" y="2571600"/>
            <a:ext cx="33534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4_1_1_1_2">
    <p:bg>
      <p:bgPr>
        <a:solidFill>
          <a:schemeClr val="accen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 rot="5400000">
            <a:off x="2134325" y="-143550"/>
            <a:ext cx="4866300" cy="5149800"/>
          </a:xfrm>
          <a:prstGeom prst="homePlate">
            <a:avLst>
              <a:gd fmla="val 1639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hasCustomPrompt="1" type="title"/>
          </p:nvPr>
        </p:nvSpPr>
        <p:spPr>
          <a:xfrm>
            <a:off x="2012132" y="539500"/>
            <a:ext cx="51198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2012000" y="1291297"/>
            <a:ext cx="51198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hasCustomPrompt="1" idx="2" type="title"/>
          </p:nvPr>
        </p:nvSpPr>
        <p:spPr>
          <a:xfrm>
            <a:off x="2012132" y="1767241"/>
            <a:ext cx="51198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0"/>
          <p:cNvSpPr txBox="1"/>
          <p:nvPr>
            <p:ph idx="3" type="subTitle"/>
          </p:nvPr>
        </p:nvSpPr>
        <p:spPr>
          <a:xfrm>
            <a:off x="2012000" y="2517848"/>
            <a:ext cx="51198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hasCustomPrompt="1" idx="4" type="title"/>
          </p:nvPr>
        </p:nvSpPr>
        <p:spPr>
          <a:xfrm>
            <a:off x="2012042" y="2959856"/>
            <a:ext cx="51198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0"/>
          <p:cNvSpPr txBox="1"/>
          <p:nvPr>
            <p:ph idx="5" type="subTitle"/>
          </p:nvPr>
        </p:nvSpPr>
        <p:spPr>
          <a:xfrm>
            <a:off x="2012000" y="3711650"/>
            <a:ext cx="51198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3225" y="809450"/>
            <a:ext cx="1012500" cy="819600"/>
          </a:xfrm>
          <a:prstGeom prst="homePlate">
            <a:avLst>
              <a:gd fmla="val 3191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1697400"/>
            <a:ext cx="30948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13225" y="2588925"/>
            <a:ext cx="2510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3225" y="892600"/>
            <a:ext cx="9288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Montserrat ExtraBold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rot="10800000">
            <a:off x="4574750" y="-1700"/>
            <a:ext cx="4582500" cy="5149800"/>
          </a:xfrm>
          <a:prstGeom prst="homePlate">
            <a:avLst>
              <a:gd fmla="val 1639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 rot="5400000">
            <a:off x="2134325" y="-143550"/>
            <a:ext cx="4866300" cy="5149800"/>
          </a:xfrm>
          <a:prstGeom prst="homePlate">
            <a:avLst>
              <a:gd fmla="val 1639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55975" y="1340325"/>
            <a:ext cx="4647000" cy="19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ONLY_1_1_1"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fmla="val 1336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713025" y="448050"/>
            <a:ext cx="77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" type="subTitle"/>
          </p:nvPr>
        </p:nvSpPr>
        <p:spPr>
          <a:xfrm>
            <a:off x="711650" y="2618151"/>
            <a:ext cx="23955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1_1_1_2">
    <p:bg>
      <p:bgPr>
        <a:solidFill>
          <a:schemeClr val="accen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 flipH="1">
            <a:off x="0" y="-1700"/>
            <a:ext cx="9144000" cy="5149800"/>
          </a:xfrm>
          <a:prstGeom prst="homePlate">
            <a:avLst>
              <a:gd fmla="val 1336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type="title"/>
          </p:nvPr>
        </p:nvSpPr>
        <p:spPr>
          <a:xfrm>
            <a:off x="713225" y="4480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6020225" y="2618229"/>
            <a:ext cx="24105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8">
    <p:bg>
      <p:bgPr>
        <a:solidFill>
          <a:schemeClr val="accen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 flipH="1">
            <a:off x="7431525" y="809450"/>
            <a:ext cx="1012500" cy="819600"/>
          </a:xfrm>
          <a:prstGeom prst="homePlate">
            <a:avLst>
              <a:gd fmla="val 3191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5000000" y="1697400"/>
            <a:ext cx="34308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5920325" y="2591725"/>
            <a:ext cx="2510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hasCustomPrompt="1" idx="2" type="title"/>
          </p:nvPr>
        </p:nvSpPr>
        <p:spPr>
          <a:xfrm>
            <a:off x="7501925" y="892600"/>
            <a:ext cx="9288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Montserrat ExtraBold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4"/>
          <p:cNvSpPr/>
          <p:nvPr/>
        </p:nvSpPr>
        <p:spPr>
          <a:xfrm flipH="1" rot="10800000">
            <a:off x="0" y="-1700"/>
            <a:ext cx="4582500" cy="5149800"/>
          </a:xfrm>
          <a:prstGeom prst="homePlate">
            <a:avLst>
              <a:gd fmla="val 1639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720400" y="707100"/>
            <a:ext cx="3858900" cy="6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Montserrat ExtraBold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720400" y="1480950"/>
            <a:ext cx="26331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/>
        </p:nvSpPr>
        <p:spPr>
          <a:xfrm>
            <a:off x="720400" y="3357050"/>
            <a:ext cx="3000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</a:t>
            </a:r>
            <a:r>
              <a:rPr b="1" lang="en" sz="1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illustrations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Stories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2_1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722376" y="1280160"/>
            <a:ext cx="7717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2" type="subTitle"/>
          </p:nvPr>
        </p:nvSpPr>
        <p:spPr>
          <a:xfrm>
            <a:off x="703400" y="4096512"/>
            <a:ext cx="2304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3" type="subTitle"/>
          </p:nvPr>
        </p:nvSpPr>
        <p:spPr>
          <a:xfrm>
            <a:off x="3418544" y="4096512"/>
            <a:ext cx="2304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4" type="subTitle"/>
          </p:nvPr>
        </p:nvSpPr>
        <p:spPr>
          <a:xfrm>
            <a:off x="6133675" y="4096512"/>
            <a:ext cx="23043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_2_2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722625" y="448056"/>
            <a:ext cx="38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1" type="subTitle"/>
          </p:nvPr>
        </p:nvSpPr>
        <p:spPr>
          <a:xfrm>
            <a:off x="5024125" y="1674047"/>
            <a:ext cx="34065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idx="2" type="subTitle"/>
          </p:nvPr>
        </p:nvSpPr>
        <p:spPr>
          <a:xfrm>
            <a:off x="713225" y="1674047"/>
            <a:ext cx="34065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3" type="subTitle"/>
          </p:nvPr>
        </p:nvSpPr>
        <p:spPr>
          <a:xfrm>
            <a:off x="722625" y="1435725"/>
            <a:ext cx="16074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4" type="subTitle"/>
          </p:nvPr>
        </p:nvSpPr>
        <p:spPr>
          <a:xfrm>
            <a:off x="5021300" y="1437510"/>
            <a:ext cx="16074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8" name="Google Shape;168;p27"/>
          <p:cNvSpPr/>
          <p:nvPr/>
        </p:nvSpPr>
        <p:spPr>
          <a:xfrm rot="10800000">
            <a:off x="4044350" y="-1700"/>
            <a:ext cx="5112900" cy="5149800"/>
          </a:xfrm>
          <a:prstGeom prst="homePlate">
            <a:avLst>
              <a:gd fmla="val 1639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accen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 rot="10800000">
            <a:off x="4574750" y="-1700"/>
            <a:ext cx="4582500" cy="5149800"/>
          </a:xfrm>
          <a:prstGeom prst="homePlate">
            <a:avLst>
              <a:gd fmla="val 1639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713250" y="1184862"/>
            <a:ext cx="77175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 sz="115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fmla="val 1336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hasCustomPrompt="1" idx="5" type="title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5"/>
          <p:cNvSpPr txBox="1"/>
          <p:nvPr>
            <p:ph hasCustomPrompt="1" idx="6" type="title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sz="32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714675" y="421325"/>
            <a:ext cx="38589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714675" y="2445774"/>
            <a:ext cx="3858900" cy="21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 rot="5400000">
            <a:off x="2134325" y="-143550"/>
            <a:ext cx="4866300" cy="5149800"/>
          </a:xfrm>
          <a:prstGeom prst="homePlate">
            <a:avLst>
              <a:gd fmla="val 1639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2193775" y="1797800"/>
            <a:ext cx="4756500" cy="13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713225" y="44805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713225" y="1945371"/>
            <a:ext cx="38454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5120825" y="539500"/>
            <a:ext cx="3309900" cy="1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4000"/>
              <a:buFont typeface="Montserrat Black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22.png"/><Relationship Id="rId7" Type="http://schemas.openxmlformats.org/officeDocument/2006/relationships/image" Target="../media/image46.png"/><Relationship Id="rId8" Type="http://schemas.openxmlformats.org/officeDocument/2006/relationships/image" Target="../media/image38.png"/><Relationship Id="rId11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22.png"/><Relationship Id="rId7" Type="http://schemas.openxmlformats.org/officeDocument/2006/relationships/image" Target="../media/image46.png"/><Relationship Id="rId8" Type="http://schemas.openxmlformats.org/officeDocument/2006/relationships/image" Target="../media/image38.png"/><Relationship Id="rId11" Type="http://schemas.openxmlformats.org/officeDocument/2006/relationships/image" Target="../media/image50.gif"/><Relationship Id="rId10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Relationship Id="rId11" Type="http://schemas.openxmlformats.org/officeDocument/2006/relationships/image" Target="../media/image5.png"/><Relationship Id="rId10" Type="http://schemas.openxmlformats.org/officeDocument/2006/relationships/image" Target="../media/image2.png"/><Relationship Id="rId13" Type="http://schemas.openxmlformats.org/officeDocument/2006/relationships/image" Target="../media/image21.png"/><Relationship Id="rId12" Type="http://schemas.openxmlformats.org/officeDocument/2006/relationships/image" Target="../media/image9.png"/><Relationship Id="rId1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23.png"/><Relationship Id="rId5" Type="http://schemas.openxmlformats.org/officeDocument/2006/relationships/image" Target="../media/image56.png"/><Relationship Id="rId6" Type="http://schemas.openxmlformats.org/officeDocument/2006/relationships/image" Target="../media/image31.png"/><Relationship Id="rId7" Type="http://schemas.openxmlformats.org/officeDocument/2006/relationships/image" Target="../media/image48.png"/><Relationship Id="rId8" Type="http://schemas.openxmlformats.org/officeDocument/2006/relationships/image" Target="../media/image51.png"/><Relationship Id="rId11" Type="http://schemas.openxmlformats.org/officeDocument/2006/relationships/image" Target="../media/image44.png"/><Relationship Id="rId10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16.png"/><Relationship Id="rId15" Type="http://schemas.openxmlformats.org/officeDocument/2006/relationships/image" Target="../media/image12.png"/><Relationship Id="rId14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560825" y="1096800"/>
            <a:ext cx="4008300" cy="24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Mathematica for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Engineers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>
            <a:off x="713225" y="3550100"/>
            <a:ext cx="38616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Meeting 1 - Overview and Introduction to Mathematica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054" y="948263"/>
            <a:ext cx="3114606" cy="32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8"/>
          <p:cNvSpPr txBox="1"/>
          <p:nvPr>
            <p:ph type="title"/>
          </p:nvPr>
        </p:nvSpPr>
        <p:spPr>
          <a:xfrm>
            <a:off x="713250" y="67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GUI and “</a:t>
            </a:r>
            <a:r>
              <a:rPr i="1" lang="en"/>
              <a:t>syntax</a:t>
            </a:r>
            <a:r>
              <a:rPr lang="en"/>
              <a:t>” are unparalleled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8"/>
          <p:cNvSpPr/>
          <p:nvPr/>
        </p:nvSpPr>
        <p:spPr>
          <a:xfrm rot="5400000">
            <a:off x="3990400" y="932100"/>
            <a:ext cx="1164300" cy="1088100"/>
          </a:xfrm>
          <a:prstGeom prst="homePlate">
            <a:avLst>
              <a:gd fmla="val 3191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8"/>
          <p:cNvSpPr/>
          <p:nvPr/>
        </p:nvSpPr>
        <p:spPr>
          <a:xfrm rot="5400000">
            <a:off x="1315525" y="932100"/>
            <a:ext cx="1164300" cy="1088100"/>
          </a:xfrm>
          <a:prstGeom prst="homePlate">
            <a:avLst>
              <a:gd fmla="val 3191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8"/>
          <p:cNvSpPr txBox="1"/>
          <p:nvPr>
            <p:ph idx="9" type="title"/>
          </p:nvPr>
        </p:nvSpPr>
        <p:spPr>
          <a:xfrm>
            <a:off x="1632473" y="1194427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52" name="Google Shape;652;p38"/>
          <p:cNvSpPr txBox="1"/>
          <p:nvPr>
            <p:ph idx="14" type="title"/>
          </p:nvPr>
        </p:nvSpPr>
        <p:spPr>
          <a:xfrm>
            <a:off x="4306998" y="1194427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pic>
        <p:nvPicPr>
          <p:cNvPr id="653" name="Google Shape;6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63" y="2830763"/>
            <a:ext cx="1482350" cy="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863" y="3586140"/>
            <a:ext cx="13287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4800" y="2656950"/>
            <a:ext cx="1088100" cy="12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0550" y="4049600"/>
            <a:ext cx="14542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8"/>
          <p:cNvSpPr txBox="1"/>
          <p:nvPr/>
        </p:nvSpPr>
        <p:spPr>
          <a:xfrm>
            <a:off x="397675" y="204285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 it like you write it</a:t>
            </a:r>
            <a:endParaRPr/>
          </a:p>
        </p:txBody>
      </p:sp>
      <p:sp>
        <p:nvSpPr>
          <p:cNvPr id="658" name="Google Shape;658;p38"/>
          <p:cNvSpPr txBox="1"/>
          <p:nvPr/>
        </p:nvSpPr>
        <p:spPr>
          <a:xfrm>
            <a:off x="3090695" y="204285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In-line references</a:t>
            </a:r>
            <a:endParaRPr/>
          </a:p>
        </p:txBody>
      </p:sp>
      <p:pic>
        <p:nvPicPr>
          <p:cNvPr id="659" name="Google Shape;659;p38"/>
          <p:cNvPicPr preferRelativeResize="0"/>
          <p:nvPr/>
        </p:nvPicPr>
        <p:blipFill rotWithShape="1">
          <a:blip r:embed="rId7">
            <a:alphaModFix/>
          </a:blip>
          <a:srcRect b="0" l="14089" r="0" t="0"/>
          <a:stretch/>
        </p:blipFill>
        <p:spPr>
          <a:xfrm>
            <a:off x="3585008" y="2693550"/>
            <a:ext cx="2036474" cy="6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/>
          <p:nvPr>
            <p:ph type="title"/>
          </p:nvPr>
        </p:nvSpPr>
        <p:spPr>
          <a:xfrm>
            <a:off x="713250" y="67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GUI and “</a:t>
            </a:r>
            <a:r>
              <a:rPr i="1" lang="en"/>
              <a:t>syntax</a:t>
            </a:r>
            <a:r>
              <a:rPr lang="en"/>
              <a:t>” are unparalleled</a:t>
            </a:r>
            <a:endParaRPr/>
          </a:p>
        </p:txBody>
      </p:sp>
      <p:sp>
        <p:nvSpPr>
          <p:cNvPr id="665" name="Google Shape;665;p39"/>
          <p:cNvSpPr/>
          <p:nvPr/>
        </p:nvSpPr>
        <p:spPr>
          <a:xfrm rot="5400000">
            <a:off x="6665275" y="932100"/>
            <a:ext cx="1164300" cy="1088100"/>
          </a:xfrm>
          <a:prstGeom prst="homePlate">
            <a:avLst>
              <a:gd fmla="val 3191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9"/>
          <p:cNvSpPr/>
          <p:nvPr/>
        </p:nvSpPr>
        <p:spPr>
          <a:xfrm rot="5400000">
            <a:off x="3990400" y="932100"/>
            <a:ext cx="1164300" cy="1088100"/>
          </a:xfrm>
          <a:prstGeom prst="homePlate">
            <a:avLst>
              <a:gd fmla="val 3191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9"/>
          <p:cNvSpPr/>
          <p:nvPr/>
        </p:nvSpPr>
        <p:spPr>
          <a:xfrm rot="5400000">
            <a:off x="1315525" y="932100"/>
            <a:ext cx="1164300" cy="1088100"/>
          </a:xfrm>
          <a:prstGeom prst="homePlate">
            <a:avLst>
              <a:gd fmla="val 3191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9"/>
          <p:cNvSpPr txBox="1"/>
          <p:nvPr>
            <p:ph idx="9" type="title"/>
          </p:nvPr>
        </p:nvSpPr>
        <p:spPr>
          <a:xfrm>
            <a:off x="1632473" y="1194427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69" name="Google Shape;669;p39"/>
          <p:cNvSpPr txBox="1"/>
          <p:nvPr>
            <p:ph idx="13" type="title"/>
          </p:nvPr>
        </p:nvSpPr>
        <p:spPr>
          <a:xfrm>
            <a:off x="6982227" y="1192914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70" name="Google Shape;670;p39"/>
          <p:cNvSpPr txBox="1"/>
          <p:nvPr>
            <p:ph idx="14" type="title"/>
          </p:nvPr>
        </p:nvSpPr>
        <p:spPr>
          <a:xfrm>
            <a:off x="4306998" y="1194427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pic>
        <p:nvPicPr>
          <p:cNvPr id="671" name="Google Shape;6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63" y="2830763"/>
            <a:ext cx="1482350" cy="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863" y="3586140"/>
            <a:ext cx="1328750" cy="8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4800" y="2656950"/>
            <a:ext cx="1088100" cy="12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0550" y="4049600"/>
            <a:ext cx="14542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9"/>
          <p:cNvSpPr txBox="1"/>
          <p:nvPr/>
        </p:nvSpPr>
        <p:spPr>
          <a:xfrm>
            <a:off x="397675" y="204285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 it like you write it</a:t>
            </a:r>
            <a:endParaRPr/>
          </a:p>
        </p:txBody>
      </p:sp>
      <p:sp>
        <p:nvSpPr>
          <p:cNvPr id="676" name="Google Shape;676;p39"/>
          <p:cNvSpPr txBox="1"/>
          <p:nvPr/>
        </p:nvSpPr>
        <p:spPr>
          <a:xfrm>
            <a:off x="3090695" y="204285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In-line references</a:t>
            </a:r>
            <a:endParaRPr/>
          </a:p>
        </p:txBody>
      </p:sp>
      <p:pic>
        <p:nvPicPr>
          <p:cNvPr id="677" name="Google Shape;677;p39"/>
          <p:cNvPicPr preferRelativeResize="0"/>
          <p:nvPr/>
        </p:nvPicPr>
        <p:blipFill rotWithShape="1">
          <a:blip r:embed="rId7">
            <a:alphaModFix/>
          </a:blip>
          <a:srcRect b="0" l="14089" r="0" t="0"/>
          <a:stretch/>
        </p:blipFill>
        <p:spPr>
          <a:xfrm>
            <a:off x="3585008" y="2693550"/>
            <a:ext cx="2036474" cy="6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9"/>
          <p:cNvSpPr txBox="1"/>
          <p:nvPr/>
        </p:nvSpPr>
        <p:spPr>
          <a:xfrm>
            <a:off x="5745149" y="204285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Semantic Interpretation</a:t>
            </a:r>
            <a:endParaRPr/>
          </a:p>
        </p:txBody>
      </p:sp>
      <p:pic>
        <p:nvPicPr>
          <p:cNvPr id="679" name="Google Shape;679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7424" y="2571750"/>
            <a:ext cx="3000000" cy="56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78357" y="3205561"/>
            <a:ext cx="2133577" cy="170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/>
          <p:nvPr/>
        </p:nvSpPr>
        <p:spPr>
          <a:xfrm rot="5400000">
            <a:off x="5846250" y="1617900"/>
            <a:ext cx="1164300" cy="1088100"/>
          </a:xfrm>
          <a:prstGeom prst="homePlate">
            <a:avLst>
              <a:gd fmla="val 3191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0"/>
          <p:cNvSpPr/>
          <p:nvPr/>
        </p:nvSpPr>
        <p:spPr>
          <a:xfrm rot="5400000">
            <a:off x="2147125" y="1617900"/>
            <a:ext cx="1164300" cy="1088100"/>
          </a:xfrm>
          <a:prstGeom prst="homePlate">
            <a:avLst>
              <a:gd fmla="val 3191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0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Mathematica?</a:t>
            </a:r>
            <a:endParaRPr/>
          </a:p>
        </p:txBody>
      </p:sp>
      <p:sp>
        <p:nvSpPr>
          <p:cNvPr id="688" name="Google Shape;688;p40"/>
          <p:cNvSpPr txBox="1"/>
          <p:nvPr>
            <p:ph idx="3" type="subTitle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Don’t waste time trying to learn and switch between multiple programs, just do it all in one and only learn how to use one </a:t>
            </a:r>
            <a:r>
              <a:rPr lang="en"/>
              <a:t>piece</a:t>
            </a:r>
            <a:r>
              <a:rPr lang="en"/>
              <a:t> of software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0"/>
          <p:cNvSpPr txBox="1"/>
          <p:nvPr>
            <p:ph idx="4" type="subTitle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Notebook format and syntax </a:t>
            </a:r>
            <a:r>
              <a:rPr lang="en"/>
              <a:t>formatting</a:t>
            </a:r>
            <a:r>
              <a:rPr lang="en"/>
              <a:t> options make manipulating information, data, and code a breeze.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0"/>
          <p:cNvSpPr txBox="1"/>
          <p:nvPr>
            <p:ph idx="1" type="subTitle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She does it all</a:t>
            </a:r>
            <a:endParaRPr/>
          </a:p>
        </p:txBody>
      </p:sp>
      <p:sp>
        <p:nvSpPr>
          <p:cNvPr id="691" name="Google Shape;691;p40"/>
          <p:cNvSpPr txBox="1"/>
          <p:nvPr>
            <p:ph idx="2" type="subTitle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And she’s pretty</a:t>
            </a:r>
            <a:endParaRPr/>
          </a:p>
        </p:txBody>
      </p:sp>
      <p:sp>
        <p:nvSpPr>
          <p:cNvPr id="692" name="Google Shape;692;p40"/>
          <p:cNvSpPr txBox="1"/>
          <p:nvPr>
            <p:ph idx="5" type="title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93" name="Google Shape;693;p40"/>
          <p:cNvSpPr txBox="1"/>
          <p:nvPr>
            <p:ph idx="6" type="title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1"/>
          <p:cNvSpPr txBox="1"/>
          <p:nvPr>
            <p:ph type="title"/>
          </p:nvPr>
        </p:nvSpPr>
        <p:spPr>
          <a:xfrm>
            <a:off x="713225" y="4480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this equals lots of time saved!</a:t>
            </a:r>
            <a:endParaRPr/>
          </a:p>
        </p:txBody>
      </p:sp>
      <p:grpSp>
        <p:nvGrpSpPr>
          <p:cNvPr id="699" name="Google Shape;699;p41"/>
          <p:cNvGrpSpPr/>
          <p:nvPr/>
        </p:nvGrpSpPr>
        <p:grpSpPr>
          <a:xfrm>
            <a:off x="914811" y="2099991"/>
            <a:ext cx="2319335" cy="2002761"/>
            <a:chOff x="-42651700" y="3217825"/>
            <a:chExt cx="367600" cy="317425"/>
          </a:xfrm>
        </p:grpSpPr>
        <p:sp>
          <p:nvSpPr>
            <p:cNvPr id="700" name="Google Shape;700;p41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41"/>
          <p:cNvGrpSpPr/>
          <p:nvPr/>
        </p:nvGrpSpPr>
        <p:grpSpPr>
          <a:xfrm>
            <a:off x="4637695" y="3376357"/>
            <a:ext cx="1465456" cy="1469159"/>
            <a:chOff x="-61783350" y="3743950"/>
            <a:chExt cx="316650" cy="317450"/>
          </a:xfrm>
        </p:grpSpPr>
        <p:sp>
          <p:nvSpPr>
            <p:cNvPr id="705" name="Google Shape;705;p41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41"/>
          <p:cNvSpPr/>
          <p:nvPr/>
        </p:nvSpPr>
        <p:spPr>
          <a:xfrm>
            <a:off x="4635904" y="1314649"/>
            <a:ext cx="1469043" cy="1465456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1"/>
          <p:cNvSpPr txBox="1"/>
          <p:nvPr/>
        </p:nvSpPr>
        <p:spPr>
          <a:xfrm>
            <a:off x="6104950" y="1657225"/>
            <a:ext cx="2560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 is one of our most valuable resources </a:t>
            </a:r>
            <a:endParaRPr/>
          </a:p>
        </p:txBody>
      </p:sp>
      <p:sp>
        <p:nvSpPr>
          <p:cNvPr id="709" name="Google Shape;709;p41"/>
          <p:cNvSpPr txBox="1"/>
          <p:nvPr/>
        </p:nvSpPr>
        <p:spPr>
          <a:xfrm>
            <a:off x="6278700" y="3720788"/>
            <a:ext cx="2560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Doing things quicker makes harder things worth doing</a:t>
            </a:r>
            <a:endParaRPr/>
          </a:p>
        </p:txBody>
      </p:sp>
      <p:cxnSp>
        <p:nvCxnSpPr>
          <p:cNvPr id="710" name="Google Shape;710;p41"/>
          <p:cNvCxnSpPr/>
          <p:nvPr/>
        </p:nvCxnSpPr>
        <p:spPr>
          <a:xfrm flipH="1" rot="10800000">
            <a:off x="3125459" y="2387590"/>
            <a:ext cx="1364100" cy="724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41"/>
          <p:cNvCxnSpPr/>
          <p:nvPr/>
        </p:nvCxnSpPr>
        <p:spPr>
          <a:xfrm>
            <a:off x="3125459" y="3112090"/>
            <a:ext cx="1364100" cy="724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2"/>
          <p:cNvSpPr txBox="1"/>
          <p:nvPr>
            <p:ph type="title"/>
          </p:nvPr>
        </p:nvSpPr>
        <p:spPr>
          <a:xfrm>
            <a:off x="713225" y="4480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prime example I see all the time</a:t>
            </a:r>
            <a:endParaRPr/>
          </a:p>
        </p:txBody>
      </p:sp>
      <p:pic>
        <p:nvPicPr>
          <p:cNvPr id="717" name="Google Shape;7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813502"/>
            <a:ext cx="3681976" cy="17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50" y="1186725"/>
            <a:ext cx="3396675" cy="16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7225" y="3168302"/>
            <a:ext cx="3346661" cy="127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3"/>
          <p:cNvSpPr txBox="1"/>
          <p:nvPr>
            <p:ph type="title"/>
          </p:nvPr>
        </p:nvSpPr>
        <p:spPr>
          <a:xfrm>
            <a:off x="713225" y="4480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cool example</a:t>
            </a:r>
            <a:endParaRPr/>
          </a:p>
        </p:txBody>
      </p:sp>
      <p:pic>
        <p:nvPicPr>
          <p:cNvPr id="725" name="Google Shape;7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163" y="1604088"/>
            <a:ext cx="3489725" cy="22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263" y="1529750"/>
            <a:ext cx="1929574" cy="215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563" y="4346800"/>
            <a:ext cx="7780724" cy="4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4"/>
          <p:cNvSpPr txBox="1"/>
          <p:nvPr>
            <p:ph type="title"/>
          </p:nvPr>
        </p:nvSpPr>
        <p:spPr>
          <a:xfrm>
            <a:off x="713225" y="4480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bad news</a:t>
            </a:r>
            <a:endParaRPr/>
          </a:p>
        </p:txBody>
      </p:sp>
      <p:pic>
        <p:nvPicPr>
          <p:cNvPr id="733" name="Google Shape;7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213" y="1043785"/>
            <a:ext cx="7577163" cy="38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5"/>
          <p:cNvSpPr txBox="1"/>
          <p:nvPr>
            <p:ph type="title"/>
          </p:nvPr>
        </p:nvSpPr>
        <p:spPr>
          <a:xfrm>
            <a:off x="2255975" y="1340325"/>
            <a:ext cx="4647000" cy="19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that’s why I made this course! </a:t>
            </a:r>
            <a:endParaRPr/>
          </a:p>
        </p:txBody>
      </p:sp>
      <p:pic>
        <p:nvPicPr>
          <p:cNvPr id="739" name="Google Shape;7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300" y="3685175"/>
            <a:ext cx="1302451" cy="13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6"/>
          <p:cNvSpPr txBox="1"/>
          <p:nvPr>
            <p:ph type="title"/>
          </p:nvPr>
        </p:nvSpPr>
        <p:spPr>
          <a:xfrm>
            <a:off x="714675" y="192725"/>
            <a:ext cx="38589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What about you?</a:t>
            </a:r>
            <a:endParaRPr sz="3700"/>
          </a:p>
        </p:txBody>
      </p:sp>
      <p:sp>
        <p:nvSpPr>
          <p:cNvPr id="745" name="Google Shape;745;p46"/>
          <p:cNvSpPr txBox="1"/>
          <p:nvPr>
            <p:ph idx="1" type="subTitle"/>
          </p:nvPr>
        </p:nvSpPr>
        <p:spPr>
          <a:xfrm>
            <a:off x="714675" y="963700"/>
            <a:ext cx="38589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/>
              <a:t>Symbolic algebra and calculus?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Unit analysis?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ODE and PDE solving?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Root finding?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Function Optimization?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Statistical Analysis?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Parsing</a:t>
            </a:r>
            <a:r>
              <a:rPr lang="en"/>
              <a:t> Data?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and function </a:t>
            </a:r>
            <a:r>
              <a:rPr lang="en"/>
              <a:t>visualization</a:t>
            </a:r>
            <a:r>
              <a:rPr lang="en"/>
              <a:t>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Organic </a:t>
            </a:r>
            <a:r>
              <a:rPr lang="en"/>
              <a:t>Chemistry</a:t>
            </a:r>
            <a:r>
              <a:rPr lang="en"/>
              <a:t>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 </a:t>
            </a:r>
            <a:r>
              <a:rPr lang="en"/>
              <a:t>algebra</a:t>
            </a:r>
            <a:r>
              <a:rPr lang="en"/>
              <a:t>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Making animations?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Literally </a:t>
            </a:r>
            <a:r>
              <a:rPr lang="en" u="sng"/>
              <a:t>anything</a:t>
            </a:r>
            <a:r>
              <a:rPr lang="en"/>
              <a:t>? </a:t>
            </a:r>
            <a:endParaRPr/>
          </a:p>
        </p:txBody>
      </p:sp>
      <p:pic>
        <p:nvPicPr>
          <p:cNvPr id="746" name="Google Shape;7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600" y="650775"/>
            <a:ext cx="1880849" cy="105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500" y="3672788"/>
            <a:ext cx="2152250" cy="112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531" y="192718"/>
            <a:ext cx="1880850" cy="151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013" y="4149488"/>
            <a:ext cx="1482350" cy="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3650" y="2938543"/>
            <a:ext cx="934310" cy="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8068" y="2011938"/>
            <a:ext cx="1572406" cy="10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26514" y="1817699"/>
            <a:ext cx="1340875" cy="59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17328" y="2268738"/>
            <a:ext cx="1482350" cy="108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4425" y="3749850"/>
            <a:ext cx="1482350" cy="94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7"/>
          <p:cNvSpPr txBox="1"/>
          <p:nvPr>
            <p:ph type="title"/>
          </p:nvPr>
        </p:nvSpPr>
        <p:spPr>
          <a:xfrm>
            <a:off x="714675" y="192725"/>
            <a:ext cx="38589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What about you?</a:t>
            </a:r>
            <a:endParaRPr sz="3700"/>
          </a:p>
        </p:txBody>
      </p:sp>
      <p:sp>
        <p:nvSpPr>
          <p:cNvPr id="760" name="Google Shape;760;p47"/>
          <p:cNvSpPr txBox="1"/>
          <p:nvPr>
            <p:ph idx="1" type="subTitle"/>
          </p:nvPr>
        </p:nvSpPr>
        <p:spPr>
          <a:xfrm>
            <a:off x="714675" y="963700"/>
            <a:ext cx="38589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/>
              <a:t>Symbolic algebra and calculus?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Unit analysis?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ODE and PDE solving?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Root finding?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Function Optimization?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Statistical Analysis?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Parsing Data?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and function visualization?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Organic Chemistry?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 algebra?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Making animations?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Literally </a:t>
            </a:r>
            <a:r>
              <a:rPr lang="en" u="sng"/>
              <a:t>anything</a:t>
            </a:r>
            <a:r>
              <a:rPr lang="en"/>
              <a:t>? </a:t>
            </a:r>
            <a:endParaRPr/>
          </a:p>
        </p:txBody>
      </p:sp>
      <p:pic>
        <p:nvPicPr>
          <p:cNvPr id="761" name="Google Shape;7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600" y="650775"/>
            <a:ext cx="1880849" cy="105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500" y="3672788"/>
            <a:ext cx="2152250" cy="112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531" y="192718"/>
            <a:ext cx="1880850" cy="151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013" y="4149488"/>
            <a:ext cx="1482350" cy="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3650" y="2938543"/>
            <a:ext cx="934310" cy="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8068" y="2011938"/>
            <a:ext cx="1572406" cy="10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26514" y="1817699"/>
            <a:ext cx="1340875" cy="59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17328" y="2268738"/>
            <a:ext cx="1482350" cy="108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7"/>
          <p:cNvPicPr preferRelativeResize="0"/>
          <p:nvPr/>
        </p:nvPicPr>
        <p:blipFill rotWithShape="1">
          <a:blip r:embed="rId11">
            <a:alphaModFix/>
          </a:blip>
          <a:srcRect b="2228" l="1857" r="20436" t="3361"/>
          <a:stretch/>
        </p:blipFill>
        <p:spPr>
          <a:xfrm>
            <a:off x="5433480" y="3765175"/>
            <a:ext cx="1482351" cy="9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713225" y="4480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grpSp>
        <p:nvGrpSpPr>
          <p:cNvPr id="183" name="Google Shape;183;p30"/>
          <p:cNvGrpSpPr/>
          <p:nvPr/>
        </p:nvGrpSpPr>
        <p:grpSpPr>
          <a:xfrm>
            <a:off x="1225527" y="1020751"/>
            <a:ext cx="2842114" cy="2098161"/>
            <a:chOff x="1149327" y="1020751"/>
            <a:chExt cx="2842114" cy="2098161"/>
          </a:xfrm>
        </p:grpSpPr>
        <p:grpSp>
          <p:nvGrpSpPr>
            <p:cNvPr id="184" name="Google Shape;184;p30"/>
            <p:cNvGrpSpPr/>
            <p:nvPr/>
          </p:nvGrpSpPr>
          <p:grpSpPr>
            <a:xfrm>
              <a:off x="1149327" y="1456766"/>
              <a:ext cx="2842114" cy="1662146"/>
              <a:chOff x="3850293" y="1173150"/>
              <a:chExt cx="5141307" cy="2602390"/>
            </a:xfrm>
          </p:grpSpPr>
          <p:pic>
            <p:nvPicPr>
              <p:cNvPr id="185" name="Google Shape;185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50293" y="1173150"/>
                <a:ext cx="5141307" cy="2602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186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407775" y="2847825"/>
                <a:ext cx="2806318" cy="486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94438" y="2466937"/>
                <a:ext cx="1680601" cy="362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8" name="Google Shape;188;p30"/>
            <p:cNvSpPr txBox="1"/>
            <p:nvPr/>
          </p:nvSpPr>
          <p:spPr>
            <a:xfrm>
              <a:off x="1385601" y="1020751"/>
              <a:ext cx="218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ChemE </a:t>
              </a:r>
              <a:r>
                <a:rPr b="1"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Major</a:t>
              </a:r>
              <a:endParaRPr/>
            </a:p>
          </p:txBody>
        </p:sp>
      </p:grpSp>
      <p:grpSp>
        <p:nvGrpSpPr>
          <p:cNvPr id="189" name="Google Shape;189;p30"/>
          <p:cNvGrpSpPr/>
          <p:nvPr/>
        </p:nvGrpSpPr>
        <p:grpSpPr>
          <a:xfrm>
            <a:off x="1149323" y="3118901"/>
            <a:ext cx="2842123" cy="1836005"/>
            <a:chOff x="1073123" y="3118901"/>
            <a:chExt cx="2842123" cy="1836005"/>
          </a:xfrm>
        </p:grpSpPr>
        <p:pic>
          <p:nvPicPr>
            <p:cNvPr id="190" name="Google Shape;19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73123" y="3580599"/>
              <a:ext cx="2842123" cy="1374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30"/>
            <p:cNvSpPr txBox="1"/>
            <p:nvPr/>
          </p:nvSpPr>
          <p:spPr>
            <a:xfrm>
              <a:off x="1385601" y="3118901"/>
              <a:ext cx="218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EE Minor</a:t>
              </a:r>
              <a:endParaRPr/>
            </a:p>
          </p:txBody>
        </p:sp>
      </p:grpSp>
      <p:grpSp>
        <p:nvGrpSpPr>
          <p:cNvPr id="192" name="Google Shape;192;p30"/>
          <p:cNvGrpSpPr/>
          <p:nvPr/>
        </p:nvGrpSpPr>
        <p:grpSpPr>
          <a:xfrm>
            <a:off x="4817300" y="3118900"/>
            <a:ext cx="3484800" cy="1876339"/>
            <a:chOff x="5122100" y="3118900"/>
            <a:chExt cx="3484800" cy="1876339"/>
          </a:xfrm>
        </p:grpSpPr>
        <p:sp>
          <p:nvSpPr>
            <p:cNvPr id="193" name="Google Shape;193;p30"/>
            <p:cNvSpPr txBox="1"/>
            <p:nvPr/>
          </p:nvSpPr>
          <p:spPr>
            <a:xfrm>
              <a:off x="5122100" y="3118900"/>
              <a:ext cx="348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Bio Minor + Syn Bio Research</a:t>
              </a:r>
              <a:endParaRPr/>
            </a:p>
          </p:txBody>
        </p:sp>
        <p:pic>
          <p:nvPicPr>
            <p:cNvPr id="194" name="Google Shape;194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31375" y="3540264"/>
              <a:ext cx="2066251" cy="1454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30"/>
          <p:cNvGrpSpPr/>
          <p:nvPr/>
        </p:nvGrpSpPr>
        <p:grpSpPr>
          <a:xfrm>
            <a:off x="4465963" y="1020750"/>
            <a:ext cx="4187474" cy="2041575"/>
            <a:chOff x="4770763" y="1020750"/>
            <a:chExt cx="4187474" cy="2041575"/>
          </a:xfrm>
        </p:grpSpPr>
        <p:sp>
          <p:nvSpPr>
            <p:cNvPr id="196" name="Google Shape;196;p30"/>
            <p:cNvSpPr txBox="1"/>
            <p:nvPr/>
          </p:nvSpPr>
          <p:spPr>
            <a:xfrm>
              <a:off x="5500400" y="1020750"/>
              <a:ext cx="2728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Biotech Concentration</a:t>
              </a:r>
              <a:endParaRPr/>
            </a:p>
          </p:txBody>
        </p:sp>
        <p:pic>
          <p:nvPicPr>
            <p:cNvPr id="197" name="Google Shape;197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770763" y="1498699"/>
              <a:ext cx="4187474" cy="156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8"/>
          <p:cNvSpPr txBox="1"/>
          <p:nvPr>
            <p:ph type="title"/>
          </p:nvPr>
        </p:nvSpPr>
        <p:spPr>
          <a:xfrm>
            <a:off x="2255975" y="1340325"/>
            <a:ext cx="4647000" cy="19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now it’s time to learn how to fish</a:t>
            </a:r>
            <a:endParaRPr/>
          </a:p>
        </p:txBody>
      </p:sp>
      <p:pic>
        <p:nvPicPr>
          <p:cNvPr id="775" name="Google Shape;7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300" y="3685175"/>
            <a:ext cx="1302451" cy="1302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48"/>
          <p:cNvGrpSpPr/>
          <p:nvPr/>
        </p:nvGrpSpPr>
        <p:grpSpPr>
          <a:xfrm>
            <a:off x="4141847" y="3288833"/>
            <a:ext cx="860310" cy="853992"/>
            <a:chOff x="-21322300" y="3693325"/>
            <a:chExt cx="306400" cy="304150"/>
          </a:xfrm>
        </p:grpSpPr>
        <p:sp>
          <p:nvSpPr>
            <p:cNvPr id="777" name="Google Shape;777;p48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2193750" y="1627325"/>
            <a:ext cx="4756500" cy="13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“Why do I need Mathematica?”</a:t>
            </a:r>
            <a:endParaRPr sz="5200"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300" y="3685175"/>
            <a:ext cx="1302451" cy="13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2193750" y="1627325"/>
            <a:ext cx="4756500" cy="13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You Don’t</a:t>
            </a:r>
            <a:endParaRPr sz="5200"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300" y="3685175"/>
            <a:ext cx="1302451" cy="13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2193750" y="1627325"/>
            <a:ext cx="4756500" cy="13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You Don’t</a:t>
            </a:r>
            <a:endParaRPr sz="5200"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300" y="3685175"/>
            <a:ext cx="1302451" cy="130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type="title"/>
          </p:nvPr>
        </p:nvSpPr>
        <p:spPr>
          <a:xfrm>
            <a:off x="2193750" y="2670575"/>
            <a:ext cx="4756500" cy="13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7474F"/>
                </a:solidFill>
              </a:rPr>
              <a:t>But you should really want to use it</a:t>
            </a:r>
            <a:endParaRPr sz="3000">
              <a:solidFill>
                <a:srgbClr val="37474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713225" y="4480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do many of the things mathematica can do using other tools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55854">
            <a:off x="876103" y="1802599"/>
            <a:ext cx="1538292" cy="153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2430">
            <a:off x="2831496" y="2015139"/>
            <a:ext cx="1034330" cy="113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90886">
            <a:off x="4624180" y="2175285"/>
            <a:ext cx="1053247" cy="9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31922">
            <a:off x="6551225" y="2162487"/>
            <a:ext cx="1005300" cy="10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50375">
            <a:off x="1575575" y="3454450"/>
            <a:ext cx="2034548" cy="18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47555">
            <a:off x="4129105" y="3553992"/>
            <a:ext cx="885783" cy="7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08906">
            <a:off x="5401102" y="3744142"/>
            <a:ext cx="1973251" cy="41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87029">
            <a:off x="1372893" y="4005192"/>
            <a:ext cx="765416" cy="76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879460">
            <a:off x="7888095" y="3532758"/>
            <a:ext cx="841061" cy="83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358701">
            <a:off x="2971534" y="4142991"/>
            <a:ext cx="49665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9542">
            <a:off x="3948770" y="2918975"/>
            <a:ext cx="438855" cy="5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854207">
            <a:off x="5361414" y="4201559"/>
            <a:ext cx="746299" cy="57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713225" y="4480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 switch between hundreds of programs when you could do it all in one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55854">
            <a:off x="876103" y="1802599"/>
            <a:ext cx="1538292" cy="153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2430">
            <a:off x="2831496" y="2015139"/>
            <a:ext cx="1034330" cy="113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90886">
            <a:off x="4624180" y="2175285"/>
            <a:ext cx="1053247" cy="9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31922">
            <a:off x="6551225" y="2162487"/>
            <a:ext cx="1005300" cy="10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50375">
            <a:off x="1575575" y="3454450"/>
            <a:ext cx="2034548" cy="18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47555">
            <a:off x="4129105" y="3553992"/>
            <a:ext cx="885783" cy="7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08906">
            <a:off x="5401102" y="3744142"/>
            <a:ext cx="1973251" cy="41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87029">
            <a:off x="1372893" y="4005192"/>
            <a:ext cx="765416" cy="76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879460">
            <a:off x="7888095" y="3532758"/>
            <a:ext cx="841061" cy="83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358701">
            <a:off x="2971534" y="4142991"/>
            <a:ext cx="49665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9542">
            <a:off x="3948770" y="2918975"/>
            <a:ext cx="438855" cy="5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854207">
            <a:off x="5361414" y="4201559"/>
            <a:ext cx="746299" cy="57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14688" y="1557863"/>
            <a:ext cx="3114606" cy="324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4572000" y="2072100"/>
            <a:ext cx="38589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wait, there’s more!</a:t>
            </a:r>
            <a:endParaRPr/>
          </a:p>
        </p:txBody>
      </p:sp>
      <p:sp>
        <p:nvSpPr>
          <p:cNvPr id="257" name="Google Shape;257;p36"/>
          <p:cNvSpPr/>
          <p:nvPr/>
        </p:nvSpPr>
        <p:spPr>
          <a:xfrm>
            <a:off x="1165921" y="2615960"/>
            <a:ext cx="503139" cy="503139"/>
          </a:xfrm>
          <a:custGeom>
            <a:rect b="b" l="l" r="r" t="t"/>
            <a:pathLst>
              <a:path extrusionOk="0" h="27925" w="27925">
                <a:moveTo>
                  <a:pt x="13228" y="0"/>
                </a:moveTo>
                <a:lnTo>
                  <a:pt x="12579" y="68"/>
                </a:lnTo>
                <a:lnTo>
                  <a:pt x="11895" y="137"/>
                </a:lnTo>
                <a:lnTo>
                  <a:pt x="11246" y="239"/>
                </a:lnTo>
                <a:lnTo>
                  <a:pt x="10596" y="410"/>
                </a:lnTo>
                <a:lnTo>
                  <a:pt x="9947" y="581"/>
                </a:lnTo>
                <a:lnTo>
                  <a:pt x="9298" y="786"/>
                </a:lnTo>
                <a:lnTo>
                  <a:pt x="8682" y="1025"/>
                </a:lnTo>
                <a:lnTo>
                  <a:pt x="8067" y="1299"/>
                </a:lnTo>
                <a:lnTo>
                  <a:pt x="7452" y="1572"/>
                </a:lnTo>
                <a:lnTo>
                  <a:pt x="6871" y="1914"/>
                </a:lnTo>
                <a:lnTo>
                  <a:pt x="6290" y="2256"/>
                </a:lnTo>
                <a:lnTo>
                  <a:pt x="5743" y="2666"/>
                </a:lnTo>
                <a:lnTo>
                  <a:pt x="5196" y="3076"/>
                </a:lnTo>
                <a:lnTo>
                  <a:pt x="4683" y="3521"/>
                </a:lnTo>
                <a:lnTo>
                  <a:pt x="4171" y="3999"/>
                </a:lnTo>
                <a:lnTo>
                  <a:pt x="3692" y="4478"/>
                </a:lnTo>
                <a:lnTo>
                  <a:pt x="3214" y="5024"/>
                </a:lnTo>
                <a:lnTo>
                  <a:pt x="2804" y="5571"/>
                </a:lnTo>
                <a:lnTo>
                  <a:pt x="2393" y="6152"/>
                </a:lnTo>
                <a:lnTo>
                  <a:pt x="1983" y="6733"/>
                </a:lnTo>
                <a:lnTo>
                  <a:pt x="1710" y="7212"/>
                </a:lnTo>
                <a:lnTo>
                  <a:pt x="1471" y="7725"/>
                </a:lnTo>
                <a:lnTo>
                  <a:pt x="1231" y="8203"/>
                </a:lnTo>
                <a:lnTo>
                  <a:pt x="1026" y="8716"/>
                </a:lnTo>
                <a:lnTo>
                  <a:pt x="821" y="9228"/>
                </a:lnTo>
                <a:lnTo>
                  <a:pt x="650" y="9741"/>
                </a:lnTo>
                <a:lnTo>
                  <a:pt x="479" y="10288"/>
                </a:lnTo>
                <a:lnTo>
                  <a:pt x="343" y="10801"/>
                </a:lnTo>
                <a:lnTo>
                  <a:pt x="240" y="11347"/>
                </a:lnTo>
                <a:lnTo>
                  <a:pt x="138" y="11894"/>
                </a:lnTo>
                <a:lnTo>
                  <a:pt x="69" y="12475"/>
                </a:lnTo>
                <a:lnTo>
                  <a:pt x="35" y="13022"/>
                </a:lnTo>
                <a:lnTo>
                  <a:pt x="1" y="13569"/>
                </a:lnTo>
                <a:lnTo>
                  <a:pt x="1" y="14116"/>
                </a:lnTo>
                <a:lnTo>
                  <a:pt x="1" y="14663"/>
                </a:lnTo>
                <a:lnTo>
                  <a:pt x="35" y="15210"/>
                </a:lnTo>
                <a:lnTo>
                  <a:pt x="103" y="15757"/>
                </a:lnTo>
                <a:lnTo>
                  <a:pt x="172" y="16303"/>
                </a:lnTo>
                <a:lnTo>
                  <a:pt x="274" y="16816"/>
                </a:lnTo>
                <a:lnTo>
                  <a:pt x="411" y="17363"/>
                </a:lnTo>
                <a:lnTo>
                  <a:pt x="548" y="17876"/>
                </a:lnTo>
                <a:lnTo>
                  <a:pt x="719" y="18388"/>
                </a:lnTo>
                <a:lnTo>
                  <a:pt x="890" y="18901"/>
                </a:lnTo>
                <a:lnTo>
                  <a:pt x="1095" y="19414"/>
                </a:lnTo>
                <a:lnTo>
                  <a:pt x="1300" y="19892"/>
                </a:lnTo>
                <a:lnTo>
                  <a:pt x="1539" y="20371"/>
                </a:lnTo>
                <a:lnTo>
                  <a:pt x="1812" y="20849"/>
                </a:lnTo>
                <a:lnTo>
                  <a:pt x="2086" y="21328"/>
                </a:lnTo>
                <a:lnTo>
                  <a:pt x="2393" y="21772"/>
                </a:lnTo>
                <a:lnTo>
                  <a:pt x="2701" y="22216"/>
                </a:lnTo>
                <a:lnTo>
                  <a:pt x="3043" y="22661"/>
                </a:lnTo>
                <a:lnTo>
                  <a:pt x="3385" y="23071"/>
                </a:lnTo>
                <a:lnTo>
                  <a:pt x="3726" y="23481"/>
                </a:lnTo>
                <a:lnTo>
                  <a:pt x="4137" y="23857"/>
                </a:lnTo>
                <a:lnTo>
                  <a:pt x="4513" y="24233"/>
                </a:lnTo>
                <a:lnTo>
                  <a:pt x="4923" y="24609"/>
                </a:lnTo>
                <a:lnTo>
                  <a:pt x="5367" y="24951"/>
                </a:lnTo>
                <a:lnTo>
                  <a:pt x="5811" y="25292"/>
                </a:lnTo>
                <a:lnTo>
                  <a:pt x="6290" y="25600"/>
                </a:lnTo>
                <a:lnTo>
                  <a:pt x="6768" y="25908"/>
                </a:lnTo>
                <a:lnTo>
                  <a:pt x="7384" y="26284"/>
                </a:lnTo>
                <a:lnTo>
                  <a:pt x="8033" y="26591"/>
                </a:lnTo>
                <a:lnTo>
                  <a:pt x="8648" y="26865"/>
                </a:lnTo>
                <a:lnTo>
                  <a:pt x="9298" y="27138"/>
                </a:lnTo>
                <a:lnTo>
                  <a:pt x="9981" y="27343"/>
                </a:lnTo>
                <a:lnTo>
                  <a:pt x="10631" y="27514"/>
                </a:lnTo>
                <a:lnTo>
                  <a:pt x="11314" y="27651"/>
                </a:lnTo>
                <a:lnTo>
                  <a:pt x="11963" y="27787"/>
                </a:lnTo>
                <a:lnTo>
                  <a:pt x="12647" y="27856"/>
                </a:lnTo>
                <a:lnTo>
                  <a:pt x="13331" y="27890"/>
                </a:lnTo>
                <a:lnTo>
                  <a:pt x="14014" y="27924"/>
                </a:lnTo>
                <a:lnTo>
                  <a:pt x="14664" y="27890"/>
                </a:lnTo>
                <a:lnTo>
                  <a:pt x="15347" y="27856"/>
                </a:lnTo>
                <a:lnTo>
                  <a:pt x="15997" y="27753"/>
                </a:lnTo>
                <a:lnTo>
                  <a:pt x="16680" y="27651"/>
                </a:lnTo>
                <a:lnTo>
                  <a:pt x="17330" y="27514"/>
                </a:lnTo>
                <a:lnTo>
                  <a:pt x="17979" y="27309"/>
                </a:lnTo>
                <a:lnTo>
                  <a:pt x="18594" y="27104"/>
                </a:lnTo>
                <a:lnTo>
                  <a:pt x="19244" y="26865"/>
                </a:lnTo>
                <a:lnTo>
                  <a:pt x="19859" y="26625"/>
                </a:lnTo>
                <a:lnTo>
                  <a:pt x="20440" y="26318"/>
                </a:lnTo>
                <a:lnTo>
                  <a:pt x="21055" y="25976"/>
                </a:lnTo>
                <a:lnTo>
                  <a:pt x="21636" y="25634"/>
                </a:lnTo>
                <a:lnTo>
                  <a:pt x="22183" y="25258"/>
                </a:lnTo>
                <a:lnTo>
                  <a:pt x="22730" y="24814"/>
                </a:lnTo>
                <a:lnTo>
                  <a:pt x="23242" y="24370"/>
                </a:lnTo>
                <a:lnTo>
                  <a:pt x="23755" y="23925"/>
                </a:lnTo>
                <a:lnTo>
                  <a:pt x="24234" y="23413"/>
                </a:lnTo>
                <a:lnTo>
                  <a:pt x="24678" y="22900"/>
                </a:lnTo>
                <a:lnTo>
                  <a:pt x="25122" y="22353"/>
                </a:lnTo>
                <a:lnTo>
                  <a:pt x="25532" y="21772"/>
                </a:lnTo>
                <a:lnTo>
                  <a:pt x="25908" y="21157"/>
                </a:lnTo>
                <a:lnTo>
                  <a:pt x="26284" y="20542"/>
                </a:lnTo>
                <a:lnTo>
                  <a:pt x="26592" y="19892"/>
                </a:lnTo>
                <a:lnTo>
                  <a:pt x="26865" y="19243"/>
                </a:lnTo>
                <a:lnTo>
                  <a:pt x="27139" y="18593"/>
                </a:lnTo>
                <a:lnTo>
                  <a:pt x="27344" y="17944"/>
                </a:lnTo>
                <a:lnTo>
                  <a:pt x="27515" y="17260"/>
                </a:lnTo>
                <a:lnTo>
                  <a:pt x="27686" y="16611"/>
                </a:lnTo>
                <a:lnTo>
                  <a:pt x="27788" y="15927"/>
                </a:lnTo>
                <a:lnTo>
                  <a:pt x="27857" y="15244"/>
                </a:lnTo>
                <a:lnTo>
                  <a:pt x="27925" y="14594"/>
                </a:lnTo>
                <a:lnTo>
                  <a:pt x="27925" y="13911"/>
                </a:lnTo>
                <a:lnTo>
                  <a:pt x="27891" y="13227"/>
                </a:lnTo>
                <a:lnTo>
                  <a:pt x="27857" y="12578"/>
                </a:lnTo>
                <a:lnTo>
                  <a:pt x="27754" y="11894"/>
                </a:lnTo>
                <a:lnTo>
                  <a:pt x="27651" y="11245"/>
                </a:lnTo>
                <a:lnTo>
                  <a:pt x="27515" y="10596"/>
                </a:lnTo>
                <a:lnTo>
                  <a:pt x="27344" y="9946"/>
                </a:lnTo>
                <a:lnTo>
                  <a:pt x="27139" y="9297"/>
                </a:lnTo>
                <a:lnTo>
                  <a:pt x="26900" y="8682"/>
                </a:lnTo>
                <a:lnTo>
                  <a:pt x="26626" y="8066"/>
                </a:lnTo>
                <a:lnTo>
                  <a:pt x="26319" y="7451"/>
                </a:lnTo>
                <a:lnTo>
                  <a:pt x="25977" y="6870"/>
                </a:lnTo>
                <a:lnTo>
                  <a:pt x="25635" y="6289"/>
                </a:lnTo>
                <a:lnTo>
                  <a:pt x="25259" y="5742"/>
                </a:lnTo>
                <a:lnTo>
                  <a:pt x="24849" y="5195"/>
                </a:lnTo>
                <a:lnTo>
                  <a:pt x="24405" y="4648"/>
                </a:lnTo>
                <a:lnTo>
                  <a:pt x="23926" y="4170"/>
                </a:lnTo>
                <a:lnTo>
                  <a:pt x="23413" y="3691"/>
                </a:lnTo>
                <a:lnTo>
                  <a:pt x="22901" y="3213"/>
                </a:lnTo>
                <a:lnTo>
                  <a:pt x="22354" y="2769"/>
                </a:lnTo>
                <a:lnTo>
                  <a:pt x="21773" y="2358"/>
                </a:lnTo>
                <a:lnTo>
                  <a:pt x="21158" y="1982"/>
                </a:lnTo>
                <a:lnTo>
                  <a:pt x="20542" y="1641"/>
                </a:lnTo>
                <a:lnTo>
                  <a:pt x="19893" y="1299"/>
                </a:lnTo>
                <a:lnTo>
                  <a:pt x="19244" y="1025"/>
                </a:lnTo>
                <a:lnTo>
                  <a:pt x="18594" y="786"/>
                </a:lnTo>
                <a:lnTo>
                  <a:pt x="17945" y="547"/>
                </a:lnTo>
                <a:lnTo>
                  <a:pt x="17261" y="376"/>
                </a:lnTo>
                <a:lnTo>
                  <a:pt x="16612" y="239"/>
                </a:lnTo>
                <a:lnTo>
                  <a:pt x="15928" y="137"/>
                </a:lnTo>
                <a:lnTo>
                  <a:pt x="15245" y="34"/>
                </a:lnTo>
                <a:lnTo>
                  <a:pt x="145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/>
          <p:nvPr/>
        </p:nvSpPr>
        <p:spPr>
          <a:xfrm>
            <a:off x="1340204" y="2761902"/>
            <a:ext cx="153347" cy="153347"/>
          </a:xfrm>
          <a:custGeom>
            <a:rect b="b" l="l" r="r" t="t"/>
            <a:pathLst>
              <a:path extrusionOk="0" h="8511" w="8511">
                <a:moveTo>
                  <a:pt x="4204" y="0"/>
                </a:moveTo>
                <a:lnTo>
                  <a:pt x="3794" y="35"/>
                </a:lnTo>
                <a:lnTo>
                  <a:pt x="3350" y="103"/>
                </a:lnTo>
                <a:lnTo>
                  <a:pt x="2940" y="206"/>
                </a:lnTo>
                <a:lnTo>
                  <a:pt x="2564" y="376"/>
                </a:lnTo>
                <a:lnTo>
                  <a:pt x="2188" y="547"/>
                </a:lnTo>
                <a:lnTo>
                  <a:pt x="1846" y="752"/>
                </a:lnTo>
                <a:lnTo>
                  <a:pt x="1539" y="992"/>
                </a:lnTo>
                <a:lnTo>
                  <a:pt x="1231" y="1299"/>
                </a:lnTo>
                <a:lnTo>
                  <a:pt x="958" y="1607"/>
                </a:lnTo>
                <a:lnTo>
                  <a:pt x="718" y="1914"/>
                </a:lnTo>
                <a:lnTo>
                  <a:pt x="513" y="2256"/>
                </a:lnTo>
                <a:lnTo>
                  <a:pt x="342" y="2632"/>
                </a:lnTo>
                <a:lnTo>
                  <a:pt x="206" y="3042"/>
                </a:lnTo>
                <a:lnTo>
                  <a:pt x="103" y="3453"/>
                </a:lnTo>
                <a:lnTo>
                  <a:pt x="35" y="3863"/>
                </a:lnTo>
                <a:lnTo>
                  <a:pt x="1" y="4307"/>
                </a:lnTo>
                <a:lnTo>
                  <a:pt x="35" y="4751"/>
                </a:lnTo>
                <a:lnTo>
                  <a:pt x="103" y="5161"/>
                </a:lnTo>
                <a:lnTo>
                  <a:pt x="206" y="5572"/>
                </a:lnTo>
                <a:lnTo>
                  <a:pt x="376" y="5948"/>
                </a:lnTo>
                <a:lnTo>
                  <a:pt x="547" y="6324"/>
                </a:lnTo>
                <a:lnTo>
                  <a:pt x="752" y="6665"/>
                </a:lnTo>
                <a:lnTo>
                  <a:pt x="1026" y="7007"/>
                </a:lnTo>
                <a:lnTo>
                  <a:pt x="1299" y="7315"/>
                </a:lnTo>
                <a:lnTo>
                  <a:pt x="1607" y="7554"/>
                </a:lnTo>
                <a:lnTo>
                  <a:pt x="1915" y="7827"/>
                </a:lnTo>
                <a:lnTo>
                  <a:pt x="2290" y="8032"/>
                </a:lnTo>
                <a:lnTo>
                  <a:pt x="2666" y="8203"/>
                </a:lnTo>
                <a:lnTo>
                  <a:pt x="3042" y="8340"/>
                </a:lnTo>
                <a:lnTo>
                  <a:pt x="3453" y="8443"/>
                </a:lnTo>
                <a:lnTo>
                  <a:pt x="3897" y="8477"/>
                </a:lnTo>
                <a:lnTo>
                  <a:pt x="4307" y="8511"/>
                </a:lnTo>
                <a:lnTo>
                  <a:pt x="4751" y="8477"/>
                </a:lnTo>
                <a:lnTo>
                  <a:pt x="5161" y="8408"/>
                </a:lnTo>
                <a:lnTo>
                  <a:pt x="5572" y="8306"/>
                </a:lnTo>
                <a:lnTo>
                  <a:pt x="5982" y="8169"/>
                </a:lnTo>
                <a:lnTo>
                  <a:pt x="6324" y="7964"/>
                </a:lnTo>
                <a:lnTo>
                  <a:pt x="6700" y="7759"/>
                </a:lnTo>
                <a:lnTo>
                  <a:pt x="7007" y="7520"/>
                </a:lnTo>
                <a:lnTo>
                  <a:pt x="7315" y="7246"/>
                </a:lnTo>
                <a:lnTo>
                  <a:pt x="7588" y="6939"/>
                </a:lnTo>
                <a:lnTo>
                  <a:pt x="7827" y="6597"/>
                </a:lnTo>
                <a:lnTo>
                  <a:pt x="8032" y="6255"/>
                </a:lnTo>
                <a:lnTo>
                  <a:pt x="8203" y="5879"/>
                </a:lnTo>
                <a:lnTo>
                  <a:pt x="8340" y="5469"/>
                </a:lnTo>
                <a:lnTo>
                  <a:pt x="8443" y="5059"/>
                </a:lnTo>
                <a:lnTo>
                  <a:pt x="8511" y="4649"/>
                </a:lnTo>
                <a:lnTo>
                  <a:pt x="8511" y="4204"/>
                </a:lnTo>
                <a:lnTo>
                  <a:pt x="8477" y="3760"/>
                </a:lnTo>
                <a:lnTo>
                  <a:pt x="8408" y="3350"/>
                </a:lnTo>
                <a:lnTo>
                  <a:pt x="8306" y="2940"/>
                </a:lnTo>
                <a:lnTo>
                  <a:pt x="8169" y="2564"/>
                </a:lnTo>
                <a:lnTo>
                  <a:pt x="7998" y="2188"/>
                </a:lnTo>
                <a:lnTo>
                  <a:pt x="7759" y="1846"/>
                </a:lnTo>
                <a:lnTo>
                  <a:pt x="7520" y="1504"/>
                </a:lnTo>
                <a:lnTo>
                  <a:pt x="7246" y="1231"/>
                </a:lnTo>
                <a:lnTo>
                  <a:pt x="6939" y="957"/>
                </a:lnTo>
                <a:lnTo>
                  <a:pt x="6597" y="718"/>
                </a:lnTo>
                <a:lnTo>
                  <a:pt x="6255" y="513"/>
                </a:lnTo>
                <a:lnTo>
                  <a:pt x="5879" y="308"/>
                </a:lnTo>
                <a:lnTo>
                  <a:pt x="5469" y="171"/>
                </a:lnTo>
                <a:lnTo>
                  <a:pt x="5093" y="69"/>
                </a:lnTo>
                <a:lnTo>
                  <a:pt x="4649" y="35"/>
                </a:lnTo>
                <a:lnTo>
                  <a:pt x="42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/>
          <p:nvPr/>
        </p:nvSpPr>
        <p:spPr>
          <a:xfrm>
            <a:off x="1287251" y="2914619"/>
            <a:ext cx="264803" cy="204481"/>
          </a:xfrm>
          <a:custGeom>
            <a:rect b="b" l="l" r="r" t="t"/>
            <a:pathLst>
              <a:path extrusionOk="0" h="11349" w="14697">
                <a:moveTo>
                  <a:pt x="6665" y="1"/>
                </a:moveTo>
                <a:lnTo>
                  <a:pt x="5947" y="138"/>
                </a:lnTo>
                <a:lnTo>
                  <a:pt x="5229" y="308"/>
                </a:lnTo>
                <a:lnTo>
                  <a:pt x="4546" y="548"/>
                </a:lnTo>
                <a:lnTo>
                  <a:pt x="3897" y="821"/>
                </a:lnTo>
                <a:lnTo>
                  <a:pt x="3315" y="1197"/>
                </a:lnTo>
                <a:lnTo>
                  <a:pt x="2734" y="1607"/>
                </a:lnTo>
                <a:lnTo>
                  <a:pt x="2188" y="2086"/>
                </a:lnTo>
                <a:lnTo>
                  <a:pt x="1709" y="2598"/>
                </a:lnTo>
                <a:lnTo>
                  <a:pt x="1299" y="3145"/>
                </a:lnTo>
                <a:lnTo>
                  <a:pt x="923" y="3760"/>
                </a:lnTo>
                <a:lnTo>
                  <a:pt x="615" y="4410"/>
                </a:lnTo>
                <a:lnTo>
                  <a:pt x="342" y="5059"/>
                </a:lnTo>
                <a:lnTo>
                  <a:pt x="171" y="5777"/>
                </a:lnTo>
                <a:lnTo>
                  <a:pt x="34" y="6495"/>
                </a:lnTo>
                <a:lnTo>
                  <a:pt x="0" y="7247"/>
                </a:lnTo>
                <a:lnTo>
                  <a:pt x="0" y="7588"/>
                </a:lnTo>
                <a:lnTo>
                  <a:pt x="0" y="9332"/>
                </a:lnTo>
                <a:lnTo>
                  <a:pt x="855" y="9810"/>
                </a:lnTo>
                <a:lnTo>
                  <a:pt x="1743" y="10220"/>
                </a:lnTo>
                <a:lnTo>
                  <a:pt x="2666" y="10562"/>
                </a:lnTo>
                <a:lnTo>
                  <a:pt x="3589" y="10870"/>
                </a:lnTo>
                <a:lnTo>
                  <a:pt x="4512" y="11075"/>
                </a:lnTo>
                <a:lnTo>
                  <a:pt x="5469" y="11211"/>
                </a:lnTo>
                <a:lnTo>
                  <a:pt x="6426" y="11314"/>
                </a:lnTo>
                <a:lnTo>
                  <a:pt x="7383" y="11348"/>
                </a:lnTo>
                <a:lnTo>
                  <a:pt x="8340" y="11280"/>
                </a:lnTo>
                <a:lnTo>
                  <a:pt x="9263" y="11177"/>
                </a:lnTo>
                <a:lnTo>
                  <a:pt x="10220" y="11006"/>
                </a:lnTo>
                <a:lnTo>
                  <a:pt x="11142" y="10767"/>
                </a:lnTo>
                <a:lnTo>
                  <a:pt x="12065" y="10460"/>
                </a:lnTo>
                <a:lnTo>
                  <a:pt x="12954" y="10084"/>
                </a:lnTo>
                <a:lnTo>
                  <a:pt x="13842" y="9639"/>
                </a:lnTo>
                <a:lnTo>
                  <a:pt x="14697" y="9161"/>
                </a:lnTo>
                <a:lnTo>
                  <a:pt x="14697" y="7418"/>
                </a:lnTo>
                <a:lnTo>
                  <a:pt x="14663" y="6666"/>
                </a:lnTo>
                <a:lnTo>
                  <a:pt x="14560" y="5914"/>
                </a:lnTo>
                <a:lnTo>
                  <a:pt x="14389" y="5230"/>
                </a:lnTo>
                <a:lnTo>
                  <a:pt x="14150" y="4547"/>
                </a:lnTo>
                <a:lnTo>
                  <a:pt x="13842" y="3897"/>
                </a:lnTo>
                <a:lnTo>
                  <a:pt x="13467" y="3282"/>
                </a:lnTo>
                <a:lnTo>
                  <a:pt x="13056" y="2735"/>
                </a:lnTo>
                <a:lnTo>
                  <a:pt x="12578" y="2188"/>
                </a:lnTo>
                <a:lnTo>
                  <a:pt x="12065" y="1710"/>
                </a:lnTo>
                <a:lnTo>
                  <a:pt x="11518" y="1300"/>
                </a:lnTo>
                <a:lnTo>
                  <a:pt x="10903" y="924"/>
                </a:lnTo>
                <a:lnTo>
                  <a:pt x="10254" y="582"/>
                </a:lnTo>
                <a:lnTo>
                  <a:pt x="9604" y="343"/>
                </a:lnTo>
                <a:lnTo>
                  <a:pt x="8887" y="138"/>
                </a:lnTo>
                <a:lnTo>
                  <a:pt x="8169" y="35"/>
                </a:lnTo>
                <a:lnTo>
                  <a:pt x="74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4004830" y="1756886"/>
            <a:ext cx="329486" cy="330099"/>
          </a:xfrm>
          <a:custGeom>
            <a:rect b="b" l="l" r="r" t="t"/>
            <a:pathLst>
              <a:path extrusionOk="0" h="18321" w="18287">
                <a:moveTo>
                  <a:pt x="9126" y="1"/>
                </a:moveTo>
                <a:lnTo>
                  <a:pt x="8682" y="35"/>
                </a:lnTo>
                <a:lnTo>
                  <a:pt x="8238" y="69"/>
                </a:lnTo>
                <a:lnTo>
                  <a:pt x="7793" y="103"/>
                </a:lnTo>
                <a:lnTo>
                  <a:pt x="7383" y="206"/>
                </a:lnTo>
                <a:lnTo>
                  <a:pt x="6939" y="274"/>
                </a:lnTo>
                <a:lnTo>
                  <a:pt x="6529" y="411"/>
                </a:lnTo>
                <a:lnTo>
                  <a:pt x="6118" y="548"/>
                </a:lnTo>
                <a:lnTo>
                  <a:pt x="5708" y="684"/>
                </a:lnTo>
                <a:lnTo>
                  <a:pt x="5298" y="855"/>
                </a:lnTo>
                <a:lnTo>
                  <a:pt x="4888" y="1060"/>
                </a:lnTo>
                <a:lnTo>
                  <a:pt x="4512" y="1265"/>
                </a:lnTo>
                <a:lnTo>
                  <a:pt x="4136" y="1505"/>
                </a:lnTo>
                <a:lnTo>
                  <a:pt x="3760" y="1778"/>
                </a:lnTo>
                <a:lnTo>
                  <a:pt x="3418" y="2051"/>
                </a:lnTo>
                <a:lnTo>
                  <a:pt x="3077" y="2325"/>
                </a:lnTo>
                <a:lnTo>
                  <a:pt x="2735" y="2632"/>
                </a:lnTo>
                <a:lnTo>
                  <a:pt x="2427" y="2974"/>
                </a:lnTo>
                <a:lnTo>
                  <a:pt x="2120" y="3316"/>
                </a:lnTo>
                <a:lnTo>
                  <a:pt x="1846" y="3658"/>
                </a:lnTo>
                <a:lnTo>
                  <a:pt x="1573" y="4034"/>
                </a:lnTo>
                <a:lnTo>
                  <a:pt x="1299" y="4444"/>
                </a:lnTo>
                <a:lnTo>
                  <a:pt x="957" y="5093"/>
                </a:lnTo>
                <a:lnTo>
                  <a:pt x="684" y="5743"/>
                </a:lnTo>
                <a:lnTo>
                  <a:pt x="445" y="6426"/>
                </a:lnTo>
                <a:lnTo>
                  <a:pt x="240" y="7110"/>
                </a:lnTo>
                <a:lnTo>
                  <a:pt x="103" y="7828"/>
                </a:lnTo>
                <a:lnTo>
                  <a:pt x="0" y="8545"/>
                </a:lnTo>
                <a:lnTo>
                  <a:pt x="0" y="9297"/>
                </a:lnTo>
                <a:lnTo>
                  <a:pt x="35" y="10015"/>
                </a:lnTo>
                <a:lnTo>
                  <a:pt x="103" y="10699"/>
                </a:lnTo>
                <a:lnTo>
                  <a:pt x="274" y="11416"/>
                </a:lnTo>
                <a:lnTo>
                  <a:pt x="445" y="12066"/>
                </a:lnTo>
                <a:lnTo>
                  <a:pt x="718" y="12749"/>
                </a:lnTo>
                <a:lnTo>
                  <a:pt x="1026" y="13399"/>
                </a:lnTo>
                <a:lnTo>
                  <a:pt x="1368" y="14014"/>
                </a:lnTo>
                <a:lnTo>
                  <a:pt x="1744" y="14595"/>
                </a:lnTo>
                <a:lnTo>
                  <a:pt x="2222" y="15142"/>
                </a:lnTo>
                <a:lnTo>
                  <a:pt x="2701" y="15655"/>
                </a:lnTo>
                <a:lnTo>
                  <a:pt x="3247" y="16167"/>
                </a:lnTo>
                <a:lnTo>
                  <a:pt x="3828" y="16612"/>
                </a:lnTo>
                <a:lnTo>
                  <a:pt x="4444" y="16988"/>
                </a:lnTo>
                <a:lnTo>
                  <a:pt x="4854" y="17227"/>
                </a:lnTo>
                <a:lnTo>
                  <a:pt x="5264" y="17432"/>
                </a:lnTo>
                <a:lnTo>
                  <a:pt x="5674" y="17637"/>
                </a:lnTo>
                <a:lnTo>
                  <a:pt x="6118" y="17808"/>
                </a:lnTo>
                <a:lnTo>
                  <a:pt x="6529" y="17945"/>
                </a:lnTo>
                <a:lnTo>
                  <a:pt x="6973" y="18047"/>
                </a:lnTo>
                <a:lnTo>
                  <a:pt x="7417" y="18150"/>
                </a:lnTo>
                <a:lnTo>
                  <a:pt x="7862" y="18218"/>
                </a:lnTo>
                <a:lnTo>
                  <a:pt x="8306" y="18286"/>
                </a:lnTo>
                <a:lnTo>
                  <a:pt x="8750" y="18321"/>
                </a:lnTo>
                <a:lnTo>
                  <a:pt x="9195" y="18321"/>
                </a:lnTo>
                <a:lnTo>
                  <a:pt x="9605" y="18286"/>
                </a:lnTo>
                <a:lnTo>
                  <a:pt x="10049" y="18286"/>
                </a:lnTo>
                <a:lnTo>
                  <a:pt x="10493" y="18218"/>
                </a:lnTo>
                <a:lnTo>
                  <a:pt x="10938" y="18150"/>
                </a:lnTo>
                <a:lnTo>
                  <a:pt x="11348" y="18047"/>
                </a:lnTo>
                <a:lnTo>
                  <a:pt x="11792" y="17945"/>
                </a:lnTo>
                <a:lnTo>
                  <a:pt x="12202" y="17808"/>
                </a:lnTo>
                <a:lnTo>
                  <a:pt x="12612" y="17637"/>
                </a:lnTo>
                <a:lnTo>
                  <a:pt x="13023" y="17466"/>
                </a:lnTo>
                <a:lnTo>
                  <a:pt x="13399" y="17261"/>
                </a:lnTo>
                <a:lnTo>
                  <a:pt x="13809" y="17056"/>
                </a:lnTo>
                <a:lnTo>
                  <a:pt x="14185" y="16817"/>
                </a:lnTo>
                <a:lnTo>
                  <a:pt x="14526" y="16577"/>
                </a:lnTo>
                <a:lnTo>
                  <a:pt x="14902" y="16304"/>
                </a:lnTo>
                <a:lnTo>
                  <a:pt x="15244" y="15996"/>
                </a:lnTo>
                <a:lnTo>
                  <a:pt x="15552" y="15689"/>
                </a:lnTo>
                <a:lnTo>
                  <a:pt x="15894" y="15381"/>
                </a:lnTo>
                <a:lnTo>
                  <a:pt x="16167" y="15039"/>
                </a:lnTo>
                <a:lnTo>
                  <a:pt x="16475" y="14663"/>
                </a:lnTo>
                <a:lnTo>
                  <a:pt x="16748" y="14287"/>
                </a:lnTo>
                <a:lnTo>
                  <a:pt x="16987" y="13877"/>
                </a:lnTo>
                <a:lnTo>
                  <a:pt x="17227" y="13467"/>
                </a:lnTo>
                <a:lnTo>
                  <a:pt x="17432" y="13057"/>
                </a:lnTo>
                <a:lnTo>
                  <a:pt x="17602" y="12647"/>
                </a:lnTo>
                <a:lnTo>
                  <a:pt x="17773" y="12203"/>
                </a:lnTo>
                <a:lnTo>
                  <a:pt x="17910" y="11792"/>
                </a:lnTo>
                <a:lnTo>
                  <a:pt x="18047" y="11348"/>
                </a:lnTo>
                <a:lnTo>
                  <a:pt x="18149" y="10904"/>
                </a:lnTo>
                <a:lnTo>
                  <a:pt x="18218" y="10459"/>
                </a:lnTo>
                <a:lnTo>
                  <a:pt x="18252" y="10015"/>
                </a:lnTo>
                <a:lnTo>
                  <a:pt x="18286" y="9571"/>
                </a:lnTo>
                <a:lnTo>
                  <a:pt x="18286" y="9126"/>
                </a:lnTo>
                <a:lnTo>
                  <a:pt x="18286" y="8682"/>
                </a:lnTo>
                <a:lnTo>
                  <a:pt x="18252" y="8272"/>
                </a:lnTo>
                <a:lnTo>
                  <a:pt x="18218" y="7828"/>
                </a:lnTo>
                <a:lnTo>
                  <a:pt x="18115" y="7383"/>
                </a:lnTo>
                <a:lnTo>
                  <a:pt x="18047" y="6973"/>
                </a:lnTo>
                <a:lnTo>
                  <a:pt x="17910" y="6529"/>
                </a:lnTo>
                <a:lnTo>
                  <a:pt x="17773" y="6119"/>
                </a:lnTo>
                <a:lnTo>
                  <a:pt x="17637" y="5709"/>
                </a:lnTo>
                <a:lnTo>
                  <a:pt x="17432" y="5298"/>
                </a:lnTo>
                <a:lnTo>
                  <a:pt x="17261" y="4922"/>
                </a:lnTo>
                <a:lnTo>
                  <a:pt x="17056" y="4512"/>
                </a:lnTo>
                <a:lnTo>
                  <a:pt x="16816" y="4136"/>
                </a:lnTo>
                <a:lnTo>
                  <a:pt x="16543" y="3795"/>
                </a:lnTo>
                <a:lnTo>
                  <a:pt x="16270" y="3419"/>
                </a:lnTo>
                <a:lnTo>
                  <a:pt x="15996" y="3077"/>
                </a:lnTo>
                <a:lnTo>
                  <a:pt x="15688" y="2769"/>
                </a:lnTo>
                <a:lnTo>
                  <a:pt x="15347" y="2427"/>
                </a:lnTo>
                <a:lnTo>
                  <a:pt x="15005" y="2154"/>
                </a:lnTo>
                <a:lnTo>
                  <a:pt x="14663" y="1846"/>
                </a:lnTo>
                <a:lnTo>
                  <a:pt x="14253" y="1573"/>
                </a:lnTo>
                <a:lnTo>
                  <a:pt x="13877" y="1334"/>
                </a:lnTo>
                <a:lnTo>
                  <a:pt x="13467" y="1094"/>
                </a:lnTo>
                <a:lnTo>
                  <a:pt x="13057" y="889"/>
                </a:lnTo>
                <a:lnTo>
                  <a:pt x="12612" y="684"/>
                </a:lnTo>
                <a:lnTo>
                  <a:pt x="12202" y="548"/>
                </a:lnTo>
                <a:lnTo>
                  <a:pt x="11758" y="411"/>
                </a:lnTo>
                <a:lnTo>
                  <a:pt x="11314" y="274"/>
                </a:lnTo>
                <a:lnTo>
                  <a:pt x="10903" y="172"/>
                </a:lnTo>
                <a:lnTo>
                  <a:pt x="10459" y="103"/>
                </a:lnTo>
                <a:lnTo>
                  <a:pt x="10015" y="69"/>
                </a:lnTo>
                <a:lnTo>
                  <a:pt x="9571" y="35"/>
                </a:lnTo>
                <a:lnTo>
                  <a:pt x="912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4119368" y="1852955"/>
            <a:ext cx="100394" cy="100394"/>
          </a:xfrm>
          <a:custGeom>
            <a:rect b="b" l="l" r="r" t="t"/>
            <a:pathLst>
              <a:path extrusionOk="0" h="5572" w="5572">
                <a:moveTo>
                  <a:pt x="2735" y="1"/>
                </a:moveTo>
                <a:lnTo>
                  <a:pt x="2462" y="35"/>
                </a:lnTo>
                <a:lnTo>
                  <a:pt x="2188" y="69"/>
                </a:lnTo>
                <a:lnTo>
                  <a:pt x="1915" y="137"/>
                </a:lnTo>
                <a:lnTo>
                  <a:pt x="1675" y="240"/>
                </a:lnTo>
                <a:lnTo>
                  <a:pt x="1436" y="377"/>
                </a:lnTo>
                <a:lnTo>
                  <a:pt x="1197" y="513"/>
                </a:lnTo>
                <a:lnTo>
                  <a:pt x="992" y="650"/>
                </a:lnTo>
                <a:lnTo>
                  <a:pt x="787" y="855"/>
                </a:lnTo>
                <a:lnTo>
                  <a:pt x="616" y="1060"/>
                </a:lnTo>
                <a:lnTo>
                  <a:pt x="445" y="1265"/>
                </a:lnTo>
                <a:lnTo>
                  <a:pt x="308" y="1504"/>
                </a:lnTo>
                <a:lnTo>
                  <a:pt x="206" y="1744"/>
                </a:lnTo>
                <a:lnTo>
                  <a:pt x="103" y="1983"/>
                </a:lnTo>
                <a:lnTo>
                  <a:pt x="35" y="2256"/>
                </a:lnTo>
                <a:lnTo>
                  <a:pt x="1" y="2530"/>
                </a:lnTo>
                <a:lnTo>
                  <a:pt x="1" y="2837"/>
                </a:lnTo>
                <a:lnTo>
                  <a:pt x="1" y="3111"/>
                </a:lnTo>
                <a:lnTo>
                  <a:pt x="69" y="3384"/>
                </a:lnTo>
                <a:lnTo>
                  <a:pt x="137" y="3658"/>
                </a:lnTo>
                <a:lnTo>
                  <a:pt x="240" y="3897"/>
                </a:lnTo>
                <a:lnTo>
                  <a:pt x="342" y="4136"/>
                </a:lnTo>
                <a:lnTo>
                  <a:pt x="479" y="4375"/>
                </a:lnTo>
                <a:lnTo>
                  <a:pt x="650" y="4581"/>
                </a:lnTo>
                <a:lnTo>
                  <a:pt x="821" y="4786"/>
                </a:lnTo>
                <a:lnTo>
                  <a:pt x="1026" y="4957"/>
                </a:lnTo>
                <a:lnTo>
                  <a:pt x="1265" y="5127"/>
                </a:lnTo>
                <a:lnTo>
                  <a:pt x="1470" y="5264"/>
                </a:lnTo>
                <a:lnTo>
                  <a:pt x="1744" y="5367"/>
                </a:lnTo>
                <a:lnTo>
                  <a:pt x="1983" y="5469"/>
                </a:lnTo>
                <a:lnTo>
                  <a:pt x="2256" y="5538"/>
                </a:lnTo>
                <a:lnTo>
                  <a:pt x="2530" y="5572"/>
                </a:lnTo>
                <a:lnTo>
                  <a:pt x="3111" y="5572"/>
                </a:lnTo>
                <a:lnTo>
                  <a:pt x="3384" y="5503"/>
                </a:lnTo>
                <a:lnTo>
                  <a:pt x="3624" y="5435"/>
                </a:lnTo>
                <a:lnTo>
                  <a:pt x="3897" y="5332"/>
                </a:lnTo>
                <a:lnTo>
                  <a:pt x="4136" y="5230"/>
                </a:lnTo>
                <a:lnTo>
                  <a:pt x="4376" y="5093"/>
                </a:lnTo>
                <a:lnTo>
                  <a:pt x="4581" y="4922"/>
                </a:lnTo>
                <a:lnTo>
                  <a:pt x="4786" y="4751"/>
                </a:lnTo>
                <a:lnTo>
                  <a:pt x="4957" y="4546"/>
                </a:lnTo>
                <a:lnTo>
                  <a:pt x="5093" y="4307"/>
                </a:lnTo>
                <a:lnTo>
                  <a:pt x="5230" y="4102"/>
                </a:lnTo>
                <a:lnTo>
                  <a:pt x="5367" y="3829"/>
                </a:lnTo>
                <a:lnTo>
                  <a:pt x="5435" y="3589"/>
                </a:lnTo>
                <a:lnTo>
                  <a:pt x="5503" y="3316"/>
                </a:lnTo>
                <a:lnTo>
                  <a:pt x="5538" y="3043"/>
                </a:lnTo>
                <a:lnTo>
                  <a:pt x="5572" y="2769"/>
                </a:lnTo>
                <a:lnTo>
                  <a:pt x="5538" y="2461"/>
                </a:lnTo>
                <a:lnTo>
                  <a:pt x="5503" y="2188"/>
                </a:lnTo>
                <a:lnTo>
                  <a:pt x="5435" y="1949"/>
                </a:lnTo>
                <a:lnTo>
                  <a:pt x="5333" y="1675"/>
                </a:lnTo>
                <a:lnTo>
                  <a:pt x="5196" y="1436"/>
                </a:lnTo>
                <a:lnTo>
                  <a:pt x="5059" y="1197"/>
                </a:lnTo>
                <a:lnTo>
                  <a:pt x="4922" y="992"/>
                </a:lnTo>
                <a:lnTo>
                  <a:pt x="4717" y="787"/>
                </a:lnTo>
                <a:lnTo>
                  <a:pt x="4512" y="616"/>
                </a:lnTo>
                <a:lnTo>
                  <a:pt x="4307" y="479"/>
                </a:lnTo>
                <a:lnTo>
                  <a:pt x="4068" y="342"/>
                </a:lnTo>
                <a:lnTo>
                  <a:pt x="3829" y="206"/>
                </a:lnTo>
                <a:lnTo>
                  <a:pt x="3589" y="137"/>
                </a:lnTo>
                <a:lnTo>
                  <a:pt x="3316" y="69"/>
                </a:lnTo>
                <a:lnTo>
                  <a:pt x="3043" y="35"/>
                </a:lnTo>
                <a:lnTo>
                  <a:pt x="27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4084270" y="1954574"/>
            <a:ext cx="173671" cy="132411"/>
          </a:xfrm>
          <a:custGeom>
            <a:rect b="b" l="l" r="r" t="t"/>
            <a:pathLst>
              <a:path extrusionOk="0" h="7349" w="9639">
                <a:moveTo>
                  <a:pt x="4751" y="0"/>
                </a:moveTo>
                <a:lnTo>
                  <a:pt x="4273" y="34"/>
                </a:lnTo>
                <a:lnTo>
                  <a:pt x="3794" y="137"/>
                </a:lnTo>
                <a:lnTo>
                  <a:pt x="3350" y="239"/>
                </a:lnTo>
                <a:lnTo>
                  <a:pt x="2906" y="410"/>
                </a:lnTo>
                <a:lnTo>
                  <a:pt x="2461" y="615"/>
                </a:lnTo>
                <a:lnTo>
                  <a:pt x="2085" y="855"/>
                </a:lnTo>
                <a:lnTo>
                  <a:pt x="1709" y="1162"/>
                </a:lnTo>
                <a:lnTo>
                  <a:pt x="1368" y="1470"/>
                </a:lnTo>
                <a:lnTo>
                  <a:pt x="1060" y="1812"/>
                </a:lnTo>
                <a:lnTo>
                  <a:pt x="787" y="2188"/>
                </a:lnTo>
                <a:lnTo>
                  <a:pt x="547" y="2598"/>
                </a:lnTo>
                <a:lnTo>
                  <a:pt x="376" y="3008"/>
                </a:lnTo>
                <a:lnTo>
                  <a:pt x="206" y="3452"/>
                </a:lnTo>
                <a:lnTo>
                  <a:pt x="103" y="3896"/>
                </a:lnTo>
                <a:lnTo>
                  <a:pt x="35" y="4409"/>
                </a:lnTo>
                <a:lnTo>
                  <a:pt x="1" y="4888"/>
                </a:lnTo>
                <a:lnTo>
                  <a:pt x="1" y="6016"/>
                </a:lnTo>
                <a:lnTo>
                  <a:pt x="582" y="6357"/>
                </a:lnTo>
                <a:lnTo>
                  <a:pt x="1163" y="6631"/>
                </a:lnTo>
                <a:lnTo>
                  <a:pt x="1744" y="6836"/>
                </a:lnTo>
                <a:lnTo>
                  <a:pt x="2359" y="7041"/>
                </a:lnTo>
                <a:lnTo>
                  <a:pt x="2974" y="7178"/>
                </a:lnTo>
                <a:lnTo>
                  <a:pt x="3589" y="7280"/>
                </a:lnTo>
                <a:lnTo>
                  <a:pt x="4204" y="7314"/>
                </a:lnTo>
                <a:lnTo>
                  <a:pt x="4854" y="7349"/>
                </a:lnTo>
                <a:lnTo>
                  <a:pt x="5469" y="7314"/>
                </a:lnTo>
                <a:lnTo>
                  <a:pt x="6084" y="7246"/>
                </a:lnTo>
                <a:lnTo>
                  <a:pt x="6700" y="7109"/>
                </a:lnTo>
                <a:lnTo>
                  <a:pt x="7315" y="6973"/>
                </a:lnTo>
                <a:lnTo>
                  <a:pt x="7930" y="6768"/>
                </a:lnTo>
                <a:lnTo>
                  <a:pt x="8511" y="6528"/>
                </a:lnTo>
                <a:lnTo>
                  <a:pt x="9092" y="6255"/>
                </a:lnTo>
                <a:lnTo>
                  <a:pt x="9639" y="5913"/>
                </a:lnTo>
                <a:lnTo>
                  <a:pt x="9639" y="4785"/>
                </a:lnTo>
                <a:lnTo>
                  <a:pt x="9605" y="4272"/>
                </a:lnTo>
                <a:lnTo>
                  <a:pt x="9536" y="3794"/>
                </a:lnTo>
                <a:lnTo>
                  <a:pt x="9400" y="3350"/>
                </a:lnTo>
                <a:lnTo>
                  <a:pt x="9229" y="2905"/>
                </a:lnTo>
                <a:lnTo>
                  <a:pt x="9024" y="2495"/>
                </a:lnTo>
                <a:lnTo>
                  <a:pt x="8784" y="2085"/>
                </a:lnTo>
                <a:lnTo>
                  <a:pt x="8511" y="1709"/>
                </a:lnTo>
                <a:lnTo>
                  <a:pt x="8203" y="1367"/>
                </a:lnTo>
                <a:lnTo>
                  <a:pt x="7827" y="1060"/>
                </a:lnTo>
                <a:lnTo>
                  <a:pt x="7451" y="786"/>
                </a:lnTo>
                <a:lnTo>
                  <a:pt x="7076" y="581"/>
                </a:lnTo>
                <a:lnTo>
                  <a:pt x="6631" y="376"/>
                </a:lnTo>
                <a:lnTo>
                  <a:pt x="6187" y="205"/>
                </a:lnTo>
                <a:lnTo>
                  <a:pt x="5743" y="103"/>
                </a:lnTo>
                <a:lnTo>
                  <a:pt x="5264" y="34"/>
                </a:lnTo>
                <a:lnTo>
                  <a:pt x="47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1346979" y="895361"/>
            <a:ext cx="1098635" cy="751312"/>
          </a:xfrm>
          <a:custGeom>
            <a:rect b="b" l="l" r="r" t="t"/>
            <a:pathLst>
              <a:path extrusionOk="0" h="41699" w="60976">
                <a:moveTo>
                  <a:pt x="60497" y="479"/>
                </a:moveTo>
                <a:lnTo>
                  <a:pt x="60497" y="41220"/>
                </a:lnTo>
                <a:lnTo>
                  <a:pt x="479" y="41220"/>
                </a:lnTo>
                <a:lnTo>
                  <a:pt x="479" y="479"/>
                </a:lnTo>
                <a:close/>
                <a:moveTo>
                  <a:pt x="0" y="1"/>
                </a:moveTo>
                <a:lnTo>
                  <a:pt x="0" y="41699"/>
                </a:lnTo>
                <a:lnTo>
                  <a:pt x="60975" y="41699"/>
                </a:lnTo>
                <a:lnTo>
                  <a:pt x="6097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1388852" y="921847"/>
            <a:ext cx="43746" cy="43746"/>
          </a:xfrm>
          <a:custGeom>
            <a:rect b="b" l="l" r="r" t="t"/>
            <a:pathLst>
              <a:path extrusionOk="0" h="2428" w="2428">
                <a:moveTo>
                  <a:pt x="992" y="0"/>
                </a:moveTo>
                <a:lnTo>
                  <a:pt x="753" y="69"/>
                </a:lnTo>
                <a:lnTo>
                  <a:pt x="547" y="205"/>
                </a:lnTo>
                <a:lnTo>
                  <a:pt x="377" y="342"/>
                </a:lnTo>
                <a:lnTo>
                  <a:pt x="240" y="513"/>
                </a:lnTo>
                <a:lnTo>
                  <a:pt x="103" y="718"/>
                </a:lnTo>
                <a:lnTo>
                  <a:pt x="35" y="957"/>
                </a:lnTo>
                <a:lnTo>
                  <a:pt x="1" y="1197"/>
                </a:lnTo>
                <a:lnTo>
                  <a:pt x="35" y="1436"/>
                </a:lnTo>
                <a:lnTo>
                  <a:pt x="103" y="1675"/>
                </a:lnTo>
                <a:lnTo>
                  <a:pt x="206" y="1880"/>
                </a:lnTo>
                <a:lnTo>
                  <a:pt x="377" y="2051"/>
                </a:lnTo>
                <a:lnTo>
                  <a:pt x="547" y="2222"/>
                </a:lnTo>
                <a:lnTo>
                  <a:pt x="753" y="2324"/>
                </a:lnTo>
                <a:lnTo>
                  <a:pt x="992" y="2393"/>
                </a:lnTo>
                <a:lnTo>
                  <a:pt x="1231" y="2427"/>
                </a:lnTo>
                <a:lnTo>
                  <a:pt x="1470" y="2393"/>
                </a:lnTo>
                <a:lnTo>
                  <a:pt x="1710" y="2324"/>
                </a:lnTo>
                <a:lnTo>
                  <a:pt x="1915" y="2222"/>
                </a:lnTo>
                <a:lnTo>
                  <a:pt x="2086" y="2051"/>
                </a:lnTo>
                <a:lnTo>
                  <a:pt x="2222" y="1880"/>
                </a:lnTo>
                <a:lnTo>
                  <a:pt x="2359" y="1675"/>
                </a:lnTo>
                <a:lnTo>
                  <a:pt x="2427" y="1436"/>
                </a:lnTo>
                <a:lnTo>
                  <a:pt x="2427" y="1197"/>
                </a:lnTo>
                <a:lnTo>
                  <a:pt x="2427" y="957"/>
                </a:lnTo>
                <a:lnTo>
                  <a:pt x="2359" y="718"/>
                </a:lnTo>
                <a:lnTo>
                  <a:pt x="2222" y="513"/>
                </a:lnTo>
                <a:lnTo>
                  <a:pt x="2086" y="342"/>
                </a:lnTo>
                <a:lnTo>
                  <a:pt x="1915" y="205"/>
                </a:lnTo>
                <a:lnTo>
                  <a:pt x="1710" y="69"/>
                </a:lnTo>
                <a:lnTo>
                  <a:pt x="147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1478146" y="921847"/>
            <a:ext cx="43746" cy="43746"/>
          </a:xfrm>
          <a:custGeom>
            <a:rect b="b" l="l" r="r" t="t"/>
            <a:pathLst>
              <a:path extrusionOk="0" h="2428" w="2428">
                <a:moveTo>
                  <a:pt x="992" y="0"/>
                </a:moveTo>
                <a:lnTo>
                  <a:pt x="752" y="69"/>
                </a:lnTo>
                <a:lnTo>
                  <a:pt x="547" y="205"/>
                </a:lnTo>
                <a:lnTo>
                  <a:pt x="376" y="342"/>
                </a:lnTo>
                <a:lnTo>
                  <a:pt x="240" y="513"/>
                </a:lnTo>
                <a:lnTo>
                  <a:pt x="103" y="718"/>
                </a:lnTo>
                <a:lnTo>
                  <a:pt x="35" y="957"/>
                </a:lnTo>
                <a:lnTo>
                  <a:pt x="1" y="1197"/>
                </a:lnTo>
                <a:lnTo>
                  <a:pt x="35" y="1436"/>
                </a:lnTo>
                <a:lnTo>
                  <a:pt x="103" y="1675"/>
                </a:lnTo>
                <a:lnTo>
                  <a:pt x="206" y="1880"/>
                </a:lnTo>
                <a:lnTo>
                  <a:pt x="376" y="2051"/>
                </a:lnTo>
                <a:lnTo>
                  <a:pt x="547" y="2222"/>
                </a:lnTo>
                <a:lnTo>
                  <a:pt x="752" y="2324"/>
                </a:lnTo>
                <a:lnTo>
                  <a:pt x="992" y="2393"/>
                </a:lnTo>
                <a:lnTo>
                  <a:pt x="1231" y="2427"/>
                </a:lnTo>
                <a:lnTo>
                  <a:pt x="1470" y="2393"/>
                </a:lnTo>
                <a:lnTo>
                  <a:pt x="1709" y="2324"/>
                </a:lnTo>
                <a:lnTo>
                  <a:pt x="1915" y="2222"/>
                </a:lnTo>
                <a:lnTo>
                  <a:pt x="2085" y="2051"/>
                </a:lnTo>
                <a:lnTo>
                  <a:pt x="2222" y="1880"/>
                </a:lnTo>
                <a:lnTo>
                  <a:pt x="2359" y="1675"/>
                </a:lnTo>
                <a:lnTo>
                  <a:pt x="2427" y="1436"/>
                </a:lnTo>
                <a:lnTo>
                  <a:pt x="2427" y="1197"/>
                </a:lnTo>
                <a:lnTo>
                  <a:pt x="2427" y="957"/>
                </a:lnTo>
                <a:lnTo>
                  <a:pt x="2359" y="718"/>
                </a:lnTo>
                <a:lnTo>
                  <a:pt x="2222" y="513"/>
                </a:lnTo>
                <a:lnTo>
                  <a:pt x="2085" y="342"/>
                </a:lnTo>
                <a:lnTo>
                  <a:pt x="1915" y="205"/>
                </a:lnTo>
                <a:lnTo>
                  <a:pt x="1709" y="69"/>
                </a:lnTo>
                <a:lnTo>
                  <a:pt x="14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/>
          <p:nvPr/>
        </p:nvSpPr>
        <p:spPr>
          <a:xfrm>
            <a:off x="1567441" y="921847"/>
            <a:ext cx="43746" cy="43746"/>
          </a:xfrm>
          <a:custGeom>
            <a:rect b="b" l="l" r="r" t="t"/>
            <a:pathLst>
              <a:path extrusionOk="0" h="2428" w="2428">
                <a:moveTo>
                  <a:pt x="992" y="0"/>
                </a:moveTo>
                <a:lnTo>
                  <a:pt x="752" y="69"/>
                </a:lnTo>
                <a:lnTo>
                  <a:pt x="547" y="205"/>
                </a:lnTo>
                <a:lnTo>
                  <a:pt x="376" y="342"/>
                </a:lnTo>
                <a:lnTo>
                  <a:pt x="240" y="513"/>
                </a:lnTo>
                <a:lnTo>
                  <a:pt x="103" y="718"/>
                </a:lnTo>
                <a:lnTo>
                  <a:pt x="35" y="957"/>
                </a:lnTo>
                <a:lnTo>
                  <a:pt x="0" y="1197"/>
                </a:lnTo>
                <a:lnTo>
                  <a:pt x="35" y="1436"/>
                </a:lnTo>
                <a:lnTo>
                  <a:pt x="103" y="1675"/>
                </a:lnTo>
                <a:lnTo>
                  <a:pt x="206" y="1880"/>
                </a:lnTo>
                <a:lnTo>
                  <a:pt x="376" y="2051"/>
                </a:lnTo>
                <a:lnTo>
                  <a:pt x="547" y="2222"/>
                </a:lnTo>
                <a:lnTo>
                  <a:pt x="752" y="2324"/>
                </a:lnTo>
                <a:lnTo>
                  <a:pt x="992" y="2393"/>
                </a:lnTo>
                <a:lnTo>
                  <a:pt x="1231" y="2427"/>
                </a:lnTo>
                <a:lnTo>
                  <a:pt x="1470" y="2393"/>
                </a:lnTo>
                <a:lnTo>
                  <a:pt x="1709" y="2324"/>
                </a:lnTo>
                <a:lnTo>
                  <a:pt x="1914" y="2222"/>
                </a:lnTo>
                <a:lnTo>
                  <a:pt x="2085" y="2051"/>
                </a:lnTo>
                <a:lnTo>
                  <a:pt x="2222" y="1880"/>
                </a:lnTo>
                <a:lnTo>
                  <a:pt x="2359" y="1675"/>
                </a:lnTo>
                <a:lnTo>
                  <a:pt x="2427" y="1436"/>
                </a:lnTo>
                <a:lnTo>
                  <a:pt x="2427" y="1197"/>
                </a:lnTo>
                <a:lnTo>
                  <a:pt x="2427" y="957"/>
                </a:lnTo>
                <a:lnTo>
                  <a:pt x="2359" y="718"/>
                </a:lnTo>
                <a:lnTo>
                  <a:pt x="2222" y="513"/>
                </a:lnTo>
                <a:lnTo>
                  <a:pt x="2085" y="342"/>
                </a:lnTo>
                <a:lnTo>
                  <a:pt x="1914" y="205"/>
                </a:lnTo>
                <a:lnTo>
                  <a:pt x="1709" y="69"/>
                </a:lnTo>
                <a:lnTo>
                  <a:pt x="14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6"/>
          <p:cNvSpPr/>
          <p:nvPr/>
        </p:nvSpPr>
        <p:spPr>
          <a:xfrm>
            <a:off x="1351285" y="982188"/>
            <a:ext cx="1090005" cy="8648"/>
          </a:xfrm>
          <a:custGeom>
            <a:rect b="b" l="l" r="r" t="t"/>
            <a:pathLst>
              <a:path extrusionOk="0" h="480" w="60497">
                <a:moveTo>
                  <a:pt x="1" y="1"/>
                </a:moveTo>
                <a:lnTo>
                  <a:pt x="1" y="479"/>
                </a:lnTo>
                <a:lnTo>
                  <a:pt x="60497" y="479"/>
                </a:lnTo>
                <a:lnTo>
                  <a:pt x="604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1110499" y="1794453"/>
            <a:ext cx="622000" cy="440942"/>
          </a:xfrm>
          <a:custGeom>
            <a:rect b="b" l="l" r="r" t="t"/>
            <a:pathLst>
              <a:path extrusionOk="0" h="24473" w="34522">
                <a:moveTo>
                  <a:pt x="31753" y="1"/>
                </a:moveTo>
                <a:lnTo>
                  <a:pt x="1" y="4341"/>
                </a:lnTo>
                <a:lnTo>
                  <a:pt x="2735" y="24473"/>
                </a:lnTo>
                <a:lnTo>
                  <a:pt x="34521" y="20132"/>
                </a:lnTo>
                <a:lnTo>
                  <a:pt x="3175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1110499" y="1794453"/>
            <a:ext cx="572740" cy="295613"/>
          </a:xfrm>
          <a:custGeom>
            <a:rect b="b" l="l" r="r" t="t"/>
            <a:pathLst>
              <a:path extrusionOk="0" h="16407" w="31788">
                <a:moveTo>
                  <a:pt x="31787" y="1"/>
                </a:moveTo>
                <a:lnTo>
                  <a:pt x="30864" y="958"/>
                </a:lnTo>
                <a:lnTo>
                  <a:pt x="29941" y="1915"/>
                </a:lnTo>
                <a:lnTo>
                  <a:pt x="28130" y="3829"/>
                </a:lnTo>
                <a:lnTo>
                  <a:pt x="24541" y="7691"/>
                </a:lnTo>
                <a:lnTo>
                  <a:pt x="20611" y="12032"/>
                </a:lnTo>
                <a:lnTo>
                  <a:pt x="17637" y="15347"/>
                </a:lnTo>
                <a:lnTo>
                  <a:pt x="13946" y="12920"/>
                </a:lnTo>
                <a:lnTo>
                  <a:pt x="11451" y="11348"/>
                </a:lnTo>
                <a:lnTo>
                  <a:pt x="8956" y="9776"/>
                </a:lnTo>
                <a:lnTo>
                  <a:pt x="6734" y="8374"/>
                </a:lnTo>
                <a:lnTo>
                  <a:pt x="4478" y="7007"/>
                </a:lnTo>
                <a:lnTo>
                  <a:pt x="2222" y="5674"/>
                </a:lnTo>
                <a:lnTo>
                  <a:pt x="1" y="4341"/>
                </a:lnTo>
                <a:lnTo>
                  <a:pt x="2188" y="5879"/>
                </a:lnTo>
                <a:lnTo>
                  <a:pt x="4376" y="7417"/>
                </a:lnTo>
                <a:lnTo>
                  <a:pt x="8751" y="10425"/>
                </a:lnTo>
                <a:lnTo>
                  <a:pt x="13399" y="13501"/>
                </a:lnTo>
                <a:lnTo>
                  <a:pt x="13570" y="13570"/>
                </a:lnTo>
                <a:lnTo>
                  <a:pt x="17637" y="16270"/>
                </a:lnTo>
                <a:lnTo>
                  <a:pt x="17842" y="16406"/>
                </a:lnTo>
                <a:lnTo>
                  <a:pt x="18013" y="16201"/>
                </a:lnTo>
                <a:lnTo>
                  <a:pt x="21226" y="12544"/>
                </a:lnTo>
                <a:lnTo>
                  <a:pt x="21328" y="12408"/>
                </a:lnTo>
                <a:lnTo>
                  <a:pt x="24951" y="8204"/>
                </a:lnTo>
                <a:lnTo>
                  <a:pt x="26694" y="6187"/>
                </a:lnTo>
                <a:lnTo>
                  <a:pt x="27549" y="5196"/>
                </a:lnTo>
                <a:lnTo>
                  <a:pt x="28403" y="4136"/>
                </a:lnTo>
                <a:lnTo>
                  <a:pt x="30078" y="2086"/>
                </a:lnTo>
                <a:lnTo>
                  <a:pt x="3178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/>
          <p:nvPr/>
        </p:nvSpPr>
        <p:spPr>
          <a:xfrm>
            <a:off x="1159146" y="2035851"/>
            <a:ext cx="204481" cy="187850"/>
          </a:xfrm>
          <a:custGeom>
            <a:rect b="b" l="l" r="r" t="t"/>
            <a:pathLst>
              <a:path extrusionOk="0" h="10426" w="11349">
                <a:moveTo>
                  <a:pt x="11314" y="1"/>
                </a:moveTo>
                <a:lnTo>
                  <a:pt x="10733" y="445"/>
                </a:lnTo>
                <a:lnTo>
                  <a:pt x="9503" y="1402"/>
                </a:lnTo>
                <a:lnTo>
                  <a:pt x="8341" y="2393"/>
                </a:lnTo>
                <a:lnTo>
                  <a:pt x="6871" y="3658"/>
                </a:lnTo>
                <a:lnTo>
                  <a:pt x="5435" y="4957"/>
                </a:lnTo>
                <a:lnTo>
                  <a:pt x="4034" y="6290"/>
                </a:lnTo>
                <a:lnTo>
                  <a:pt x="2667" y="7623"/>
                </a:lnTo>
                <a:lnTo>
                  <a:pt x="1983" y="8306"/>
                </a:lnTo>
                <a:lnTo>
                  <a:pt x="1300" y="8990"/>
                </a:lnTo>
                <a:lnTo>
                  <a:pt x="1" y="10425"/>
                </a:lnTo>
                <a:lnTo>
                  <a:pt x="787" y="9844"/>
                </a:lnTo>
                <a:lnTo>
                  <a:pt x="1539" y="9263"/>
                </a:lnTo>
                <a:lnTo>
                  <a:pt x="3009" y="8033"/>
                </a:lnTo>
                <a:lnTo>
                  <a:pt x="4478" y="6768"/>
                </a:lnTo>
                <a:lnTo>
                  <a:pt x="5914" y="5469"/>
                </a:lnTo>
                <a:lnTo>
                  <a:pt x="7315" y="4136"/>
                </a:lnTo>
                <a:lnTo>
                  <a:pt x="8682" y="2803"/>
                </a:lnTo>
                <a:lnTo>
                  <a:pt x="9776" y="1675"/>
                </a:lnTo>
                <a:lnTo>
                  <a:pt x="10870" y="513"/>
                </a:lnTo>
                <a:lnTo>
                  <a:pt x="11314" y="35"/>
                </a:lnTo>
                <a:lnTo>
                  <a:pt x="113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1482452" y="2019221"/>
            <a:ext cx="246966" cy="126879"/>
          </a:xfrm>
          <a:custGeom>
            <a:rect b="b" l="l" r="r" t="t"/>
            <a:pathLst>
              <a:path extrusionOk="0" h="7042" w="13707">
                <a:moveTo>
                  <a:pt x="1" y="1"/>
                </a:moveTo>
                <a:lnTo>
                  <a:pt x="35" y="35"/>
                </a:lnTo>
                <a:lnTo>
                  <a:pt x="69" y="35"/>
                </a:lnTo>
                <a:lnTo>
                  <a:pt x="616" y="411"/>
                </a:lnTo>
                <a:lnTo>
                  <a:pt x="1949" y="1231"/>
                </a:lnTo>
                <a:lnTo>
                  <a:pt x="3316" y="1983"/>
                </a:lnTo>
                <a:lnTo>
                  <a:pt x="4991" y="2940"/>
                </a:lnTo>
                <a:lnTo>
                  <a:pt x="6700" y="3829"/>
                </a:lnTo>
                <a:lnTo>
                  <a:pt x="8409" y="4683"/>
                </a:lnTo>
                <a:lnTo>
                  <a:pt x="10152" y="5504"/>
                </a:lnTo>
                <a:lnTo>
                  <a:pt x="11895" y="6290"/>
                </a:lnTo>
                <a:lnTo>
                  <a:pt x="13706" y="7042"/>
                </a:lnTo>
                <a:lnTo>
                  <a:pt x="12886" y="6529"/>
                </a:lnTo>
                <a:lnTo>
                  <a:pt x="12032" y="6016"/>
                </a:lnTo>
                <a:lnTo>
                  <a:pt x="10391" y="5025"/>
                </a:lnTo>
                <a:lnTo>
                  <a:pt x="8716" y="4102"/>
                </a:lnTo>
                <a:lnTo>
                  <a:pt x="7007" y="3214"/>
                </a:lnTo>
                <a:lnTo>
                  <a:pt x="5298" y="2359"/>
                </a:lnTo>
                <a:lnTo>
                  <a:pt x="3555" y="1505"/>
                </a:lnTo>
                <a:lnTo>
                  <a:pt x="2154" y="890"/>
                </a:lnTo>
                <a:lnTo>
                  <a:pt x="719" y="274"/>
                </a:lnTo>
                <a:lnTo>
                  <a:pt x="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>
            <a:off x="3365624" y="2641816"/>
            <a:ext cx="1024727" cy="775942"/>
          </a:xfrm>
          <a:custGeom>
            <a:rect b="b" l="l" r="r" t="t"/>
            <a:pathLst>
              <a:path extrusionOk="0" h="43066" w="56874">
                <a:moveTo>
                  <a:pt x="7417" y="1"/>
                </a:moveTo>
                <a:lnTo>
                  <a:pt x="0" y="31377"/>
                </a:lnTo>
                <a:lnTo>
                  <a:pt x="49422" y="43066"/>
                </a:lnTo>
                <a:lnTo>
                  <a:pt x="56873" y="11724"/>
                </a:lnTo>
                <a:lnTo>
                  <a:pt x="74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3365624" y="2641816"/>
            <a:ext cx="1024727" cy="775942"/>
          </a:xfrm>
          <a:custGeom>
            <a:rect b="b" l="l" r="r" t="t"/>
            <a:pathLst>
              <a:path extrusionOk="0" fill="none" h="43066" w="56874">
                <a:moveTo>
                  <a:pt x="0" y="31377"/>
                </a:moveTo>
                <a:lnTo>
                  <a:pt x="7417" y="1"/>
                </a:lnTo>
                <a:lnTo>
                  <a:pt x="56873" y="11724"/>
                </a:lnTo>
                <a:lnTo>
                  <a:pt x="49422" y="43066"/>
                </a:lnTo>
                <a:lnTo>
                  <a:pt x="0" y="3137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3498629" y="2641816"/>
            <a:ext cx="891110" cy="503751"/>
          </a:xfrm>
          <a:custGeom>
            <a:rect b="b" l="l" r="r" t="t"/>
            <a:pathLst>
              <a:path extrusionOk="0" h="27959" w="49458">
                <a:moveTo>
                  <a:pt x="1" y="1"/>
                </a:moveTo>
                <a:lnTo>
                  <a:pt x="2325" y="3555"/>
                </a:lnTo>
                <a:lnTo>
                  <a:pt x="3521" y="5298"/>
                </a:lnTo>
                <a:lnTo>
                  <a:pt x="4717" y="7041"/>
                </a:lnTo>
                <a:lnTo>
                  <a:pt x="9536" y="13980"/>
                </a:lnTo>
                <a:lnTo>
                  <a:pt x="12066" y="17568"/>
                </a:lnTo>
                <a:lnTo>
                  <a:pt x="14595" y="21157"/>
                </a:lnTo>
                <a:lnTo>
                  <a:pt x="14766" y="21362"/>
                </a:lnTo>
                <a:lnTo>
                  <a:pt x="19277" y="27685"/>
                </a:lnTo>
                <a:lnTo>
                  <a:pt x="19517" y="27959"/>
                </a:lnTo>
                <a:lnTo>
                  <a:pt x="19858" y="27822"/>
                </a:lnTo>
                <a:lnTo>
                  <a:pt x="26694" y="24199"/>
                </a:lnTo>
                <a:lnTo>
                  <a:pt x="26933" y="24062"/>
                </a:lnTo>
                <a:lnTo>
                  <a:pt x="30830" y="22012"/>
                </a:lnTo>
                <a:lnTo>
                  <a:pt x="34692" y="19927"/>
                </a:lnTo>
                <a:lnTo>
                  <a:pt x="38383" y="17944"/>
                </a:lnTo>
                <a:lnTo>
                  <a:pt x="40229" y="16919"/>
                </a:lnTo>
                <a:lnTo>
                  <a:pt x="42075" y="15894"/>
                </a:lnTo>
                <a:lnTo>
                  <a:pt x="45766" y="13809"/>
                </a:lnTo>
                <a:lnTo>
                  <a:pt x="47611" y="12783"/>
                </a:lnTo>
                <a:lnTo>
                  <a:pt x="49457" y="11724"/>
                </a:lnTo>
                <a:lnTo>
                  <a:pt x="47577" y="12578"/>
                </a:lnTo>
                <a:lnTo>
                  <a:pt x="45697" y="13467"/>
                </a:lnTo>
                <a:lnTo>
                  <a:pt x="41904" y="15244"/>
                </a:lnTo>
                <a:lnTo>
                  <a:pt x="38144" y="17056"/>
                </a:lnTo>
                <a:lnTo>
                  <a:pt x="34419" y="18901"/>
                </a:lnTo>
                <a:lnTo>
                  <a:pt x="30249" y="20986"/>
                </a:lnTo>
                <a:lnTo>
                  <a:pt x="26113" y="23105"/>
                </a:lnTo>
                <a:lnTo>
                  <a:pt x="22969" y="24678"/>
                </a:lnTo>
                <a:lnTo>
                  <a:pt x="19858" y="26284"/>
                </a:lnTo>
                <a:lnTo>
                  <a:pt x="15723" y="20645"/>
                </a:lnTo>
                <a:lnTo>
                  <a:pt x="12954" y="16885"/>
                </a:lnTo>
                <a:lnTo>
                  <a:pt x="10186" y="13159"/>
                </a:lnTo>
                <a:lnTo>
                  <a:pt x="7657" y="9844"/>
                </a:lnTo>
                <a:lnTo>
                  <a:pt x="5127" y="6529"/>
                </a:lnTo>
                <a:lnTo>
                  <a:pt x="2598" y="3248"/>
                </a:lnTo>
                <a:lnTo>
                  <a:pt x="1299" y="1607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>
            <a:off x="3498629" y="2641816"/>
            <a:ext cx="891110" cy="503751"/>
          </a:xfrm>
          <a:custGeom>
            <a:rect b="b" l="l" r="r" t="t"/>
            <a:pathLst>
              <a:path extrusionOk="0" fill="none" h="27959" w="49458">
                <a:moveTo>
                  <a:pt x="49457" y="11724"/>
                </a:moveTo>
                <a:lnTo>
                  <a:pt x="49457" y="11724"/>
                </a:lnTo>
                <a:lnTo>
                  <a:pt x="47611" y="12783"/>
                </a:lnTo>
                <a:lnTo>
                  <a:pt x="45766" y="13809"/>
                </a:lnTo>
                <a:lnTo>
                  <a:pt x="42075" y="15894"/>
                </a:lnTo>
                <a:lnTo>
                  <a:pt x="42075" y="15894"/>
                </a:lnTo>
                <a:lnTo>
                  <a:pt x="40229" y="16919"/>
                </a:lnTo>
                <a:lnTo>
                  <a:pt x="38383" y="17944"/>
                </a:lnTo>
                <a:lnTo>
                  <a:pt x="34692" y="19927"/>
                </a:lnTo>
                <a:lnTo>
                  <a:pt x="34692" y="19927"/>
                </a:lnTo>
                <a:lnTo>
                  <a:pt x="30830" y="22012"/>
                </a:lnTo>
                <a:lnTo>
                  <a:pt x="26933" y="24062"/>
                </a:lnTo>
                <a:lnTo>
                  <a:pt x="26694" y="24199"/>
                </a:lnTo>
                <a:lnTo>
                  <a:pt x="19858" y="27822"/>
                </a:lnTo>
                <a:lnTo>
                  <a:pt x="19517" y="27959"/>
                </a:lnTo>
                <a:lnTo>
                  <a:pt x="19277" y="27685"/>
                </a:lnTo>
                <a:lnTo>
                  <a:pt x="19277" y="27685"/>
                </a:lnTo>
                <a:lnTo>
                  <a:pt x="14766" y="21362"/>
                </a:lnTo>
                <a:lnTo>
                  <a:pt x="14766" y="21362"/>
                </a:lnTo>
                <a:lnTo>
                  <a:pt x="14595" y="21157"/>
                </a:lnTo>
                <a:lnTo>
                  <a:pt x="14595" y="21157"/>
                </a:lnTo>
                <a:lnTo>
                  <a:pt x="12066" y="17568"/>
                </a:lnTo>
                <a:lnTo>
                  <a:pt x="9536" y="13980"/>
                </a:lnTo>
                <a:lnTo>
                  <a:pt x="9536" y="13980"/>
                </a:lnTo>
                <a:lnTo>
                  <a:pt x="4717" y="7041"/>
                </a:lnTo>
                <a:lnTo>
                  <a:pt x="4717" y="7041"/>
                </a:lnTo>
                <a:lnTo>
                  <a:pt x="3521" y="5298"/>
                </a:lnTo>
                <a:lnTo>
                  <a:pt x="2325" y="3555"/>
                </a:lnTo>
                <a:lnTo>
                  <a:pt x="1" y="1"/>
                </a:lnTo>
                <a:lnTo>
                  <a:pt x="1" y="1"/>
                </a:lnTo>
                <a:lnTo>
                  <a:pt x="1299" y="1607"/>
                </a:lnTo>
                <a:lnTo>
                  <a:pt x="2598" y="3248"/>
                </a:lnTo>
                <a:lnTo>
                  <a:pt x="5127" y="6529"/>
                </a:lnTo>
                <a:lnTo>
                  <a:pt x="5127" y="6529"/>
                </a:lnTo>
                <a:lnTo>
                  <a:pt x="7657" y="9844"/>
                </a:lnTo>
                <a:lnTo>
                  <a:pt x="10186" y="13159"/>
                </a:lnTo>
                <a:lnTo>
                  <a:pt x="10186" y="13159"/>
                </a:lnTo>
                <a:lnTo>
                  <a:pt x="12954" y="16885"/>
                </a:lnTo>
                <a:lnTo>
                  <a:pt x="15723" y="20645"/>
                </a:lnTo>
                <a:lnTo>
                  <a:pt x="15723" y="20645"/>
                </a:lnTo>
                <a:lnTo>
                  <a:pt x="16782" y="22080"/>
                </a:lnTo>
                <a:lnTo>
                  <a:pt x="15723" y="20645"/>
                </a:lnTo>
                <a:lnTo>
                  <a:pt x="15723" y="20645"/>
                </a:lnTo>
                <a:lnTo>
                  <a:pt x="19858" y="26284"/>
                </a:lnTo>
                <a:lnTo>
                  <a:pt x="19858" y="26284"/>
                </a:lnTo>
                <a:lnTo>
                  <a:pt x="22969" y="24678"/>
                </a:lnTo>
                <a:lnTo>
                  <a:pt x="26113" y="23105"/>
                </a:lnTo>
                <a:lnTo>
                  <a:pt x="26113" y="23105"/>
                </a:lnTo>
                <a:lnTo>
                  <a:pt x="30249" y="20986"/>
                </a:lnTo>
                <a:lnTo>
                  <a:pt x="34419" y="18901"/>
                </a:lnTo>
                <a:lnTo>
                  <a:pt x="34419" y="18901"/>
                </a:lnTo>
                <a:lnTo>
                  <a:pt x="38144" y="17056"/>
                </a:lnTo>
                <a:lnTo>
                  <a:pt x="41904" y="15244"/>
                </a:lnTo>
                <a:lnTo>
                  <a:pt x="41904" y="15244"/>
                </a:lnTo>
                <a:lnTo>
                  <a:pt x="45697" y="13467"/>
                </a:lnTo>
                <a:lnTo>
                  <a:pt x="47577" y="12578"/>
                </a:lnTo>
                <a:lnTo>
                  <a:pt x="49457" y="1172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"/>
          <p:cNvSpPr/>
          <p:nvPr/>
        </p:nvSpPr>
        <p:spPr>
          <a:xfrm>
            <a:off x="3372398" y="3026705"/>
            <a:ext cx="408295" cy="162590"/>
          </a:xfrm>
          <a:custGeom>
            <a:rect b="b" l="l" r="r" t="t"/>
            <a:pathLst>
              <a:path extrusionOk="0" h="9024" w="22661">
                <a:moveTo>
                  <a:pt x="22660" y="0"/>
                </a:moveTo>
                <a:lnTo>
                  <a:pt x="22592" y="35"/>
                </a:lnTo>
                <a:lnTo>
                  <a:pt x="21498" y="376"/>
                </a:lnTo>
                <a:lnTo>
                  <a:pt x="19174" y="1094"/>
                </a:lnTo>
                <a:lnTo>
                  <a:pt x="16850" y="1880"/>
                </a:lnTo>
                <a:lnTo>
                  <a:pt x="13979" y="2906"/>
                </a:lnTo>
                <a:lnTo>
                  <a:pt x="12544" y="3452"/>
                </a:lnTo>
                <a:lnTo>
                  <a:pt x="11142" y="4033"/>
                </a:lnTo>
                <a:lnTo>
                  <a:pt x="8305" y="5196"/>
                </a:lnTo>
                <a:lnTo>
                  <a:pt x="5503" y="6392"/>
                </a:lnTo>
                <a:lnTo>
                  <a:pt x="4101" y="7007"/>
                </a:lnTo>
                <a:lnTo>
                  <a:pt x="2734" y="7656"/>
                </a:lnTo>
                <a:lnTo>
                  <a:pt x="1333" y="8306"/>
                </a:lnTo>
                <a:lnTo>
                  <a:pt x="0" y="9024"/>
                </a:lnTo>
                <a:lnTo>
                  <a:pt x="0" y="9024"/>
                </a:lnTo>
                <a:lnTo>
                  <a:pt x="1470" y="8613"/>
                </a:lnTo>
                <a:lnTo>
                  <a:pt x="2905" y="8135"/>
                </a:lnTo>
                <a:lnTo>
                  <a:pt x="4375" y="7656"/>
                </a:lnTo>
                <a:lnTo>
                  <a:pt x="5810" y="7144"/>
                </a:lnTo>
                <a:lnTo>
                  <a:pt x="8681" y="6118"/>
                </a:lnTo>
                <a:lnTo>
                  <a:pt x="10117" y="5571"/>
                </a:lnTo>
                <a:lnTo>
                  <a:pt x="11518" y="5025"/>
                </a:lnTo>
                <a:lnTo>
                  <a:pt x="14355" y="3863"/>
                </a:lnTo>
                <a:lnTo>
                  <a:pt x="17158" y="2666"/>
                </a:lnTo>
                <a:lnTo>
                  <a:pt x="19413" y="1641"/>
                </a:lnTo>
                <a:lnTo>
                  <a:pt x="20541" y="1094"/>
                </a:lnTo>
                <a:lnTo>
                  <a:pt x="21669" y="547"/>
                </a:lnTo>
                <a:lnTo>
                  <a:pt x="22592" y="69"/>
                </a:lnTo>
                <a:lnTo>
                  <a:pt x="22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3966651" y="3071659"/>
            <a:ext cx="291920" cy="327018"/>
          </a:xfrm>
          <a:custGeom>
            <a:rect b="b" l="l" r="r" t="t"/>
            <a:pathLst>
              <a:path extrusionOk="0" h="18150" w="16202">
                <a:moveTo>
                  <a:pt x="0" y="0"/>
                </a:moveTo>
                <a:lnTo>
                  <a:pt x="616" y="855"/>
                </a:lnTo>
                <a:lnTo>
                  <a:pt x="1368" y="1880"/>
                </a:lnTo>
                <a:lnTo>
                  <a:pt x="2119" y="2837"/>
                </a:lnTo>
                <a:lnTo>
                  <a:pt x="3692" y="4785"/>
                </a:lnTo>
                <a:lnTo>
                  <a:pt x="5640" y="7110"/>
                </a:lnTo>
                <a:lnTo>
                  <a:pt x="6631" y="8272"/>
                </a:lnTo>
                <a:lnTo>
                  <a:pt x="7656" y="9400"/>
                </a:lnTo>
                <a:lnTo>
                  <a:pt x="9741" y="11655"/>
                </a:lnTo>
                <a:lnTo>
                  <a:pt x="11826" y="13877"/>
                </a:lnTo>
                <a:lnTo>
                  <a:pt x="12886" y="14971"/>
                </a:lnTo>
                <a:lnTo>
                  <a:pt x="13979" y="16064"/>
                </a:lnTo>
                <a:lnTo>
                  <a:pt x="15073" y="17124"/>
                </a:lnTo>
                <a:lnTo>
                  <a:pt x="16201" y="18149"/>
                </a:lnTo>
                <a:lnTo>
                  <a:pt x="15278" y="16919"/>
                </a:lnTo>
                <a:lnTo>
                  <a:pt x="14355" y="15723"/>
                </a:lnTo>
                <a:lnTo>
                  <a:pt x="13398" y="14526"/>
                </a:lnTo>
                <a:lnTo>
                  <a:pt x="12441" y="13330"/>
                </a:lnTo>
                <a:lnTo>
                  <a:pt x="10493" y="10972"/>
                </a:lnTo>
                <a:lnTo>
                  <a:pt x="8477" y="8682"/>
                </a:lnTo>
                <a:lnTo>
                  <a:pt x="6426" y="6426"/>
                </a:lnTo>
                <a:lnTo>
                  <a:pt x="5366" y="5298"/>
                </a:lnTo>
                <a:lnTo>
                  <a:pt x="4341" y="4204"/>
                </a:lnTo>
                <a:lnTo>
                  <a:pt x="2598" y="2461"/>
                </a:lnTo>
                <a:lnTo>
                  <a:pt x="855" y="7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3669218" y="820859"/>
            <a:ext cx="525913" cy="333774"/>
          </a:xfrm>
          <a:custGeom>
            <a:rect b="b" l="l" r="r" t="t"/>
            <a:pathLst>
              <a:path extrusionOk="0" h="18525" w="29189">
                <a:moveTo>
                  <a:pt x="0" y="0"/>
                </a:moveTo>
                <a:lnTo>
                  <a:pt x="0" y="18525"/>
                </a:lnTo>
                <a:lnTo>
                  <a:pt x="29189" y="18525"/>
                </a:lnTo>
                <a:lnTo>
                  <a:pt x="291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3669218" y="821472"/>
            <a:ext cx="525913" cy="235254"/>
          </a:xfrm>
          <a:custGeom>
            <a:rect b="b" l="l" r="r" t="t"/>
            <a:pathLst>
              <a:path extrusionOk="0" h="13057" w="29189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1743" y="1675"/>
                </a:lnTo>
                <a:lnTo>
                  <a:pt x="3555" y="3316"/>
                </a:lnTo>
                <a:lnTo>
                  <a:pt x="7143" y="6528"/>
                </a:lnTo>
                <a:lnTo>
                  <a:pt x="10937" y="9878"/>
                </a:lnTo>
                <a:lnTo>
                  <a:pt x="11040" y="9980"/>
                </a:lnTo>
                <a:lnTo>
                  <a:pt x="14424" y="12920"/>
                </a:lnTo>
                <a:lnTo>
                  <a:pt x="14594" y="13056"/>
                </a:lnTo>
                <a:lnTo>
                  <a:pt x="14765" y="12920"/>
                </a:lnTo>
                <a:lnTo>
                  <a:pt x="18115" y="9980"/>
                </a:lnTo>
                <a:lnTo>
                  <a:pt x="18252" y="9878"/>
                </a:lnTo>
                <a:lnTo>
                  <a:pt x="22011" y="6563"/>
                </a:lnTo>
                <a:lnTo>
                  <a:pt x="23823" y="4956"/>
                </a:lnTo>
                <a:lnTo>
                  <a:pt x="25634" y="3316"/>
                </a:lnTo>
                <a:lnTo>
                  <a:pt x="27411" y="1641"/>
                </a:lnTo>
                <a:lnTo>
                  <a:pt x="29189" y="0"/>
                </a:lnTo>
                <a:lnTo>
                  <a:pt x="25429" y="2974"/>
                </a:lnTo>
                <a:lnTo>
                  <a:pt x="21738" y="5981"/>
                </a:lnTo>
                <a:lnTo>
                  <a:pt x="17636" y="9434"/>
                </a:lnTo>
                <a:lnTo>
                  <a:pt x="14560" y="12065"/>
                </a:lnTo>
                <a:lnTo>
                  <a:pt x="11518" y="9434"/>
                </a:lnTo>
                <a:lnTo>
                  <a:pt x="9468" y="7725"/>
                </a:lnTo>
                <a:lnTo>
                  <a:pt x="7417" y="6016"/>
                </a:lnTo>
                <a:lnTo>
                  <a:pt x="5571" y="4478"/>
                </a:lnTo>
                <a:lnTo>
                  <a:pt x="3726" y="2974"/>
                </a:lnTo>
                <a:lnTo>
                  <a:pt x="1846" y="14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/>
          <p:nvPr/>
        </p:nvSpPr>
        <p:spPr>
          <a:xfrm>
            <a:off x="3671056" y="999430"/>
            <a:ext cx="206318" cy="144122"/>
          </a:xfrm>
          <a:custGeom>
            <a:rect b="b" l="l" r="r" t="t"/>
            <a:pathLst>
              <a:path extrusionOk="0" h="7999" w="11451">
                <a:moveTo>
                  <a:pt x="11451" y="1"/>
                </a:moveTo>
                <a:lnTo>
                  <a:pt x="10869" y="343"/>
                </a:lnTo>
                <a:lnTo>
                  <a:pt x="9673" y="1026"/>
                </a:lnTo>
                <a:lnTo>
                  <a:pt x="8477" y="1778"/>
                </a:lnTo>
                <a:lnTo>
                  <a:pt x="7007" y="2735"/>
                </a:lnTo>
                <a:lnTo>
                  <a:pt x="5538" y="3726"/>
                </a:lnTo>
                <a:lnTo>
                  <a:pt x="4136" y="4752"/>
                </a:lnTo>
                <a:lnTo>
                  <a:pt x="2735" y="5811"/>
                </a:lnTo>
                <a:lnTo>
                  <a:pt x="1334" y="6871"/>
                </a:lnTo>
                <a:lnTo>
                  <a:pt x="650" y="7418"/>
                </a:lnTo>
                <a:lnTo>
                  <a:pt x="1" y="7999"/>
                </a:lnTo>
                <a:lnTo>
                  <a:pt x="1505" y="7110"/>
                </a:lnTo>
                <a:lnTo>
                  <a:pt x="3008" y="6187"/>
                </a:lnTo>
                <a:lnTo>
                  <a:pt x="4444" y="5230"/>
                </a:lnTo>
                <a:lnTo>
                  <a:pt x="5879" y="4239"/>
                </a:lnTo>
                <a:lnTo>
                  <a:pt x="7315" y="3214"/>
                </a:lnTo>
                <a:lnTo>
                  <a:pt x="8716" y="2188"/>
                </a:lnTo>
                <a:lnTo>
                  <a:pt x="9844" y="1300"/>
                </a:lnTo>
                <a:lnTo>
                  <a:pt x="10972" y="377"/>
                </a:lnTo>
                <a:lnTo>
                  <a:pt x="114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6"/>
          <p:cNvSpPr/>
          <p:nvPr/>
        </p:nvSpPr>
        <p:spPr>
          <a:xfrm>
            <a:off x="3986362" y="998818"/>
            <a:ext cx="207544" cy="144735"/>
          </a:xfrm>
          <a:custGeom>
            <a:rect b="b" l="l" r="r" t="t"/>
            <a:pathLst>
              <a:path extrusionOk="0" h="8033" w="11519">
                <a:moveTo>
                  <a:pt x="0" y="1"/>
                </a:moveTo>
                <a:lnTo>
                  <a:pt x="34" y="35"/>
                </a:lnTo>
                <a:lnTo>
                  <a:pt x="513" y="445"/>
                </a:lnTo>
                <a:lnTo>
                  <a:pt x="1641" y="1334"/>
                </a:lnTo>
                <a:lnTo>
                  <a:pt x="2769" y="2222"/>
                </a:lnTo>
                <a:lnTo>
                  <a:pt x="4170" y="3248"/>
                </a:lnTo>
                <a:lnTo>
                  <a:pt x="5605" y="4273"/>
                </a:lnTo>
                <a:lnTo>
                  <a:pt x="7041" y="5264"/>
                </a:lnTo>
                <a:lnTo>
                  <a:pt x="8511" y="6221"/>
                </a:lnTo>
                <a:lnTo>
                  <a:pt x="9980" y="7144"/>
                </a:lnTo>
                <a:lnTo>
                  <a:pt x="10766" y="7623"/>
                </a:lnTo>
                <a:lnTo>
                  <a:pt x="11518" y="8033"/>
                </a:lnTo>
                <a:lnTo>
                  <a:pt x="10151" y="6905"/>
                </a:lnTo>
                <a:lnTo>
                  <a:pt x="8784" y="5811"/>
                </a:lnTo>
                <a:lnTo>
                  <a:pt x="7383" y="4752"/>
                </a:lnTo>
                <a:lnTo>
                  <a:pt x="5947" y="3760"/>
                </a:lnTo>
                <a:lnTo>
                  <a:pt x="4512" y="2769"/>
                </a:lnTo>
                <a:lnTo>
                  <a:pt x="3042" y="1812"/>
                </a:lnTo>
                <a:lnTo>
                  <a:pt x="615" y="342"/>
                </a:lnTo>
                <a:lnTo>
                  <a:pt x="68" y="35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/>
          <p:nvPr/>
        </p:nvSpPr>
        <p:spPr>
          <a:xfrm>
            <a:off x="1027366" y="3869762"/>
            <a:ext cx="3441180" cy="726664"/>
          </a:xfrm>
          <a:custGeom>
            <a:rect b="b" l="l" r="r" t="t"/>
            <a:pathLst>
              <a:path extrusionOk="0" h="40331" w="190991">
                <a:moveTo>
                  <a:pt x="95496" y="0"/>
                </a:moveTo>
                <a:lnTo>
                  <a:pt x="90608" y="34"/>
                </a:lnTo>
                <a:lnTo>
                  <a:pt x="85755" y="103"/>
                </a:lnTo>
                <a:lnTo>
                  <a:pt x="80970" y="239"/>
                </a:lnTo>
                <a:lnTo>
                  <a:pt x="76253" y="410"/>
                </a:lnTo>
                <a:lnTo>
                  <a:pt x="71639" y="649"/>
                </a:lnTo>
                <a:lnTo>
                  <a:pt x="67128" y="923"/>
                </a:lnTo>
                <a:lnTo>
                  <a:pt x="62684" y="1231"/>
                </a:lnTo>
                <a:lnTo>
                  <a:pt x="58344" y="1606"/>
                </a:lnTo>
                <a:lnTo>
                  <a:pt x="54106" y="1982"/>
                </a:lnTo>
                <a:lnTo>
                  <a:pt x="50004" y="2427"/>
                </a:lnTo>
                <a:lnTo>
                  <a:pt x="46005" y="2939"/>
                </a:lnTo>
                <a:lnTo>
                  <a:pt x="42109" y="3452"/>
                </a:lnTo>
                <a:lnTo>
                  <a:pt x="38383" y="3999"/>
                </a:lnTo>
                <a:lnTo>
                  <a:pt x="34760" y="4614"/>
                </a:lnTo>
                <a:lnTo>
                  <a:pt x="31308" y="5229"/>
                </a:lnTo>
                <a:lnTo>
                  <a:pt x="27993" y="5913"/>
                </a:lnTo>
                <a:lnTo>
                  <a:pt x="24814" y="6597"/>
                </a:lnTo>
                <a:lnTo>
                  <a:pt x="21807" y="7349"/>
                </a:lnTo>
                <a:lnTo>
                  <a:pt x="19004" y="8100"/>
                </a:lnTo>
                <a:lnTo>
                  <a:pt x="16338" y="8887"/>
                </a:lnTo>
                <a:lnTo>
                  <a:pt x="15074" y="9297"/>
                </a:lnTo>
                <a:lnTo>
                  <a:pt x="13843" y="9707"/>
                </a:lnTo>
                <a:lnTo>
                  <a:pt x="12681" y="10117"/>
                </a:lnTo>
                <a:lnTo>
                  <a:pt x="11553" y="10561"/>
                </a:lnTo>
                <a:lnTo>
                  <a:pt x="10459" y="10971"/>
                </a:lnTo>
                <a:lnTo>
                  <a:pt x="9434" y="11416"/>
                </a:lnTo>
                <a:lnTo>
                  <a:pt x="8443" y="11860"/>
                </a:lnTo>
                <a:lnTo>
                  <a:pt x="7520" y="12304"/>
                </a:lnTo>
                <a:lnTo>
                  <a:pt x="6631" y="12783"/>
                </a:lnTo>
                <a:lnTo>
                  <a:pt x="5811" y="13227"/>
                </a:lnTo>
                <a:lnTo>
                  <a:pt x="5025" y="13706"/>
                </a:lnTo>
                <a:lnTo>
                  <a:pt x="4307" y="14184"/>
                </a:lnTo>
                <a:lnTo>
                  <a:pt x="3624" y="14629"/>
                </a:lnTo>
                <a:lnTo>
                  <a:pt x="3008" y="15141"/>
                </a:lnTo>
                <a:lnTo>
                  <a:pt x="2462" y="15620"/>
                </a:lnTo>
                <a:lnTo>
                  <a:pt x="1949" y="16098"/>
                </a:lnTo>
                <a:lnTo>
                  <a:pt x="1505" y="16611"/>
                </a:lnTo>
                <a:lnTo>
                  <a:pt x="1129" y="17089"/>
                </a:lnTo>
                <a:lnTo>
                  <a:pt x="787" y="17602"/>
                </a:lnTo>
                <a:lnTo>
                  <a:pt x="513" y="18115"/>
                </a:lnTo>
                <a:lnTo>
                  <a:pt x="308" y="18627"/>
                </a:lnTo>
                <a:lnTo>
                  <a:pt x="137" y="19140"/>
                </a:lnTo>
                <a:lnTo>
                  <a:pt x="35" y="19653"/>
                </a:lnTo>
                <a:lnTo>
                  <a:pt x="1" y="20166"/>
                </a:lnTo>
                <a:lnTo>
                  <a:pt x="35" y="20678"/>
                </a:lnTo>
                <a:lnTo>
                  <a:pt x="137" y="21191"/>
                </a:lnTo>
                <a:lnTo>
                  <a:pt x="308" y="21704"/>
                </a:lnTo>
                <a:lnTo>
                  <a:pt x="513" y="22216"/>
                </a:lnTo>
                <a:lnTo>
                  <a:pt x="787" y="22729"/>
                </a:lnTo>
                <a:lnTo>
                  <a:pt x="1129" y="23242"/>
                </a:lnTo>
                <a:lnTo>
                  <a:pt x="1505" y="23720"/>
                </a:lnTo>
                <a:lnTo>
                  <a:pt x="1949" y="24233"/>
                </a:lnTo>
                <a:lnTo>
                  <a:pt x="2462" y="24711"/>
                </a:lnTo>
                <a:lnTo>
                  <a:pt x="3008" y="25190"/>
                </a:lnTo>
                <a:lnTo>
                  <a:pt x="3624" y="25668"/>
                </a:lnTo>
                <a:lnTo>
                  <a:pt x="4307" y="26147"/>
                </a:lnTo>
                <a:lnTo>
                  <a:pt x="5025" y="26625"/>
                </a:lnTo>
                <a:lnTo>
                  <a:pt x="5811" y="27104"/>
                </a:lnTo>
                <a:lnTo>
                  <a:pt x="6631" y="27548"/>
                </a:lnTo>
                <a:lnTo>
                  <a:pt x="7520" y="27992"/>
                </a:lnTo>
                <a:lnTo>
                  <a:pt x="8443" y="28471"/>
                </a:lnTo>
                <a:lnTo>
                  <a:pt x="9434" y="28915"/>
                </a:lnTo>
                <a:lnTo>
                  <a:pt x="10459" y="29325"/>
                </a:lnTo>
                <a:lnTo>
                  <a:pt x="11553" y="29770"/>
                </a:lnTo>
                <a:lnTo>
                  <a:pt x="12681" y="30180"/>
                </a:lnTo>
                <a:lnTo>
                  <a:pt x="13843" y="30624"/>
                </a:lnTo>
                <a:lnTo>
                  <a:pt x="15074" y="31034"/>
                </a:lnTo>
                <a:lnTo>
                  <a:pt x="16338" y="31445"/>
                </a:lnTo>
                <a:lnTo>
                  <a:pt x="19004" y="32231"/>
                </a:lnTo>
                <a:lnTo>
                  <a:pt x="21807" y="32983"/>
                </a:lnTo>
                <a:lnTo>
                  <a:pt x="24814" y="33700"/>
                </a:lnTo>
                <a:lnTo>
                  <a:pt x="27993" y="34418"/>
                </a:lnTo>
                <a:lnTo>
                  <a:pt x="31308" y="35067"/>
                </a:lnTo>
                <a:lnTo>
                  <a:pt x="34760" y="35717"/>
                </a:lnTo>
                <a:lnTo>
                  <a:pt x="38383" y="36298"/>
                </a:lnTo>
                <a:lnTo>
                  <a:pt x="42109" y="36879"/>
                </a:lnTo>
                <a:lnTo>
                  <a:pt x="46005" y="37392"/>
                </a:lnTo>
                <a:lnTo>
                  <a:pt x="50004" y="37870"/>
                </a:lnTo>
                <a:lnTo>
                  <a:pt x="54106" y="38314"/>
                </a:lnTo>
                <a:lnTo>
                  <a:pt x="58344" y="38725"/>
                </a:lnTo>
                <a:lnTo>
                  <a:pt x="62684" y="39101"/>
                </a:lnTo>
                <a:lnTo>
                  <a:pt x="67128" y="39408"/>
                </a:lnTo>
                <a:lnTo>
                  <a:pt x="71639" y="39682"/>
                </a:lnTo>
                <a:lnTo>
                  <a:pt x="76253" y="39921"/>
                </a:lnTo>
                <a:lnTo>
                  <a:pt x="80970" y="40092"/>
                </a:lnTo>
                <a:lnTo>
                  <a:pt x="85755" y="40228"/>
                </a:lnTo>
                <a:lnTo>
                  <a:pt x="90608" y="40297"/>
                </a:lnTo>
                <a:lnTo>
                  <a:pt x="95496" y="40331"/>
                </a:lnTo>
                <a:lnTo>
                  <a:pt x="100418" y="40297"/>
                </a:lnTo>
                <a:lnTo>
                  <a:pt x="105271" y="40228"/>
                </a:lnTo>
                <a:lnTo>
                  <a:pt x="110056" y="40092"/>
                </a:lnTo>
                <a:lnTo>
                  <a:pt x="114773" y="39921"/>
                </a:lnTo>
                <a:lnTo>
                  <a:pt x="119387" y="39682"/>
                </a:lnTo>
                <a:lnTo>
                  <a:pt x="123898" y="39408"/>
                </a:lnTo>
                <a:lnTo>
                  <a:pt x="128342" y="39101"/>
                </a:lnTo>
                <a:lnTo>
                  <a:pt x="132682" y="38725"/>
                </a:lnTo>
                <a:lnTo>
                  <a:pt x="136920" y="38314"/>
                </a:lnTo>
                <a:lnTo>
                  <a:pt x="141022" y="37870"/>
                </a:lnTo>
                <a:lnTo>
                  <a:pt x="145021" y="37392"/>
                </a:lnTo>
                <a:lnTo>
                  <a:pt x="148917" y="36879"/>
                </a:lnTo>
                <a:lnTo>
                  <a:pt x="152643" y="36298"/>
                </a:lnTo>
                <a:lnTo>
                  <a:pt x="156266" y="35717"/>
                </a:lnTo>
                <a:lnTo>
                  <a:pt x="159718" y="35067"/>
                </a:lnTo>
                <a:lnTo>
                  <a:pt x="163033" y="34418"/>
                </a:lnTo>
                <a:lnTo>
                  <a:pt x="166211" y="33700"/>
                </a:lnTo>
                <a:lnTo>
                  <a:pt x="169185" y="32983"/>
                </a:lnTo>
                <a:lnTo>
                  <a:pt x="172022" y="32231"/>
                </a:lnTo>
                <a:lnTo>
                  <a:pt x="174688" y="31445"/>
                </a:lnTo>
                <a:lnTo>
                  <a:pt x="175952" y="31034"/>
                </a:lnTo>
                <a:lnTo>
                  <a:pt x="177183" y="30624"/>
                </a:lnTo>
                <a:lnTo>
                  <a:pt x="178345" y="30180"/>
                </a:lnTo>
                <a:lnTo>
                  <a:pt x="179473" y="29770"/>
                </a:lnTo>
                <a:lnTo>
                  <a:pt x="180567" y="29325"/>
                </a:lnTo>
                <a:lnTo>
                  <a:pt x="181592" y="28915"/>
                </a:lnTo>
                <a:lnTo>
                  <a:pt x="182583" y="28471"/>
                </a:lnTo>
                <a:lnTo>
                  <a:pt x="183506" y="27992"/>
                </a:lnTo>
                <a:lnTo>
                  <a:pt x="184395" y="27548"/>
                </a:lnTo>
                <a:lnTo>
                  <a:pt x="185215" y="27104"/>
                </a:lnTo>
                <a:lnTo>
                  <a:pt x="186001" y="26625"/>
                </a:lnTo>
                <a:lnTo>
                  <a:pt x="186719" y="26147"/>
                </a:lnTo>
                <a:lnTo>
                  <a:pt x="187368" y="25668"/>
                </a:lnTo>
                <a:lnTo>
                  <a:pt x="188017" y="25190"/>
                </a:lnTo>
                <a:lnTo>
                  <a:pt x="188564" y="24711"/>
                </a:lnTo>
                <a:lnTo>
                  <a:pt x="189077" y="24233"/>
                </a:lnTo>
                <a:lnTo>
                  <a:pt x="189521" y="23720"/>
                </a:lnTo>
                <a:lnTo>
                  <a:pt x="189897" y="23242"/>
                </a:lnTo>
                <a:lnTo>
                  <a:pt x="190239" y="22729"/>
                </a:lnTo>
                <a:lnTo>
                  <a:pt x="190512" y="22216"/>
                </a:lnTo>
                <a:lnTo>
                  <a:pt x="190718" y="21704"/>
                </a:lnTo>
                <a:lnTo>
                  <a:pt x="190888" y="21191"/>
                </a:lnTo>
                <a:lnTo>
                  <a:pt x="190991" y="20678"/>
                </a:lnTo>
                <a:lnTo>
                  <a:pt x="190991" y="20166"/>
                </a:lnTo>
                <a:lnTo>
                  <a:pt x="190991" y="19653"/>
                </a:lnTo>
                <a:lnTo>
                  <a:pt x="190888" y="19140"/>
                </a:lnTo>
                <a:lnTo>
                  <a:pt x="190718" y="18627"/>
                </a:lnTo>
                <a:lnTo>
                  <a:pt x="190512" y="18115"/>
                </a:lnTo>
                <a:lnTo>
                  <a:pt x="190239" y="17602"/>
                </a:lnTo>
                <a:lnTo>
                  <a:pt x="189897" y="17089"/>
                </a:lnTo>
                <a:lnTo>
                  <a:pt x="189521" y="16611"/>
                </a:lnTo>
                <a:lnTo>
                  <a:pt x="189077" y="16098"/>
                </a:lnTo>
                <a:lnTo>
                  <a:pt x="188564" y="15620"/>
                </a:lnTo>
                <a:lnTo>
                  <a:pt x="188017" y="15141"/>
                </a:lnTo>
                <a:lnTo>
                  <a:pt x="187368" y="14629"/>
                </a:lnTo>
                <a:lnTo>
                  <a:pt x="186719" y="14184"/>
                </a:lnTo>
                <a:lnTo>
                  <a:pt x="186001" y="13706"/>
                </a:lnTo>
                <a:lnTo>
                  <a:pt x="185215" y="13227"/>
                </a:lnTo>
                <a:lnTo>
                  <a:pt x="184395" y="12783"/>
                </a:lnTo>
                <a:lnTo>
                  <a:pt x="183506" y="12304"/>
                </a:lnTo>
                <a:lnTo>
                  <a:pt x="182583" y="11860"/>
                </a:lnTo>
                <a:lnTo>
                  <a:pt x="181592" y="11416"/>
                </a:lnTo>
                <a:lnTo>
                  <a:pt x="180567" y="10971"/>
                </a:lnTo>
                <a:lnTo>
                  <a:pt x="179473" y="10561"/>
                </a:lnTo>
                <a:lnTo>
                  <a:pt x="178345" y="10117"/>
                </a:lnTo>
                <a:lnTo>
                  <a:pt x="177183" y="9707"/>
                </a:lnTo>
                <a:lnTo>
                  <a:pt x="175952" y="9297"/>
                </a:lnTo>
                <a:lnTo>
                  <a:pt x="174688" y="8887"/>
                </a:lnTo>
                <a:lnTo>
                  <a:pt x="172022" y="8100"/>
                </a:lnTo>
                <a:lnTo>
                  <a:pt x="169185" y="7349"/>
                </a:lnTo>
                <a:lnTo>
                  <a:pt x="166211" y="6597"/>
                </a:lnTo>
                <a:lnTo>
                  <a:pt x="163033" y="5913"/>
                </a:lnTo>
                <a:lnTo>
                  <a:pt x="159718" y="5229"/>
                </a:lnTo>
                <a:lnTo>
                  <a:pt x="156266" y="4614"/>
                </a:lnTo>
                <a:lnTo>
                  <a:pt x="152643" y="3999"/>
                </a:lnTo>
                <a:lnTo>
                  <a:pt x="148917" y="3452"/>
                </a:lnTo>
                <a:lnTo>
                  <a:pt x="145021" y="2939"/>
                </a:lnTo>
                <a:lnTo>
                  <a:pt x="141022" y="2427"/>
                </a:lnTo>
                <a:lnTo>
                  <a:pt x="136920" y="1982"/>
                </a:lnTo>
                <a:lnTo>
                  <a:pt x="132682" y="1606"/>
                </a:lnTo>
                <a:lnTo>
                  <a:pt x="128342" y="1231"/>
                </a:lnTo>
                <a:lnTo>
                  <a:pt x="123898" y="923"/>
                </a:lnTo>
                <a:lnTo>
                  <a:pt x="119387" y="649"/>
                </a:lnTo>
                <a:lnTo>
                  <a:pt x="114773" y="410"/>
                </a:lnTo>
                <a:lnTo>
                  <a:pt x="110056" y="239"/>
                </a:lnTo>
                <a:lnTo>
                  <a:pt x="105271" y="103"/>
                </a:lnTo>
                <a:lnTo>
                  <a:pt x="100418" y="34"/>
                </a:lnTo>
                <a:lnTo>
                  <a:pt x="954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/>
          <p:nvPr/>
        </p:nvSpPr>
        <p:spPr>
          <a:xfrm>
            <a:off x="1027366" y="3869762"/>
            <a:ext cx="3441180" cy="726664"/>
          </a:xfrm>
          <a:custGeom>
            <a:rect b="b" l="l" r="r" t="t"/>
            <a:pathLst>
              <a:path extrusionOk="0" fill="none" h="40331" w="190991">
                <a:moveTo>
                  <a:pt x="95496" y="0"/>
                </a:moveTo>
                <a:lnTo>
                  <a:pt x="95496" y="0"/>
                </a:lnTo>
                <a:lnTo>
                  <a:pt x="100418" y="34"/>
                </a:lnTo>
                <a:lnTo>
                  <a:pt x="105271" y="103"/>
                </a:lnTo>
                <a:lnTo>
                  <a:pt x="110056" y="239"/>
                </a:lnTo>
                <a:lnTo>
                  <a:pt x="114773" y="410"/>
                </a:lnTo>
                <a:lnTo>
                  <a:pt x="119387" y="649"/>
                </a:lnTo>
                <a:lnTo>
                  <a:pt x="123898" y="923"/>
                </a:lnTo>
                <a:lnTo>
                  <a:pt x="128342" y="1231"/>
                </a:lnTo>
                <a:lnTo>
                  <a:pt x="132682" y="1606"/>
                </a:lnTo>
                <a:lnTo>
                  <a:pt x="136920" y="1982"/>
                </a:lnTo>
                <a:lnTo>
                  <a:pt x="141022" y="2427"/>
                </a:lnTo>
                <a:lnTo>
                  <a:pt x="145021" y="2939"/>
                </a:lnTo>
                <a:lnTo>
                  <a:pt x="148917" y="3452"/>
                </a:lnTo>
                <a:lnTo>
                  <a:pt x="152643" y="3999"/>
                </a:lnTo>
                <a:lnTo>
                  <a:pt x="156266" y="4614"/>
                </a:lnTo>
                <a:lnTo>
                  <a:pt x="159718" y="5229"/>
                </a:lnTo>
                <a:lnTo>
                  <a:pt x="163033" y="5913"/>
                </a:lnTo>
                <a:lnTo>
                  <a:pt x="166211" y="6597"/>
                </a:lnTo>
                <a:lnTo>
                  <a:pt x="169185" y="7349"/>
                </a:lnTo>
                <a:lnTo>
                  <a:pt x="172022" y="8100"/>
                </a:lnTo>
                <a:lnTo>
                  <a:pt x="174688" y="8887"/>
                </a:lnTo>
                <a:lnTo>
                  <a:pt x="175952" y="9297"/>
                </a:lnTo>
                <a:lnTo>
                  <a:pt x="177183" y="9707"/>
                </a:lnTo>
                <a:lnTo>
                  <a:pt x="178345" y="10117"/>
                </a:lnTo>
                <a:lnTo>
                  <a:pt x="179473" y="10561"/>
                </a:lnTo>
                <a:lnTo>
                  <a:pt x="180567" y="10971"/>
                </a:lnTo>
                <a:lnTo>
                  <a:pt x="181592" y="11416"/>
                </a:lnTo>
                <a:lnTo>
                  <a:pt x="182583" y="11860"/>
                </a:lnTo>
                <a:lnTo>
                  <a:pt x="183506" y="12304"/>
                </a:lnTo>
                <a:lnTo>
                  <a:pt x="184395" y="12783"/>
                </a:lnTo>
                <a:lnTo>
                  <a:pt x="185215" y="13227"/>
                </a:lnTo>
                <a:lnTo>
                  <a:pt x="186001" y="13706"/>
                </a:lnTo>
                <a:lnTo>
                  <a:pt x="186719" y="14184"/>
                </a:lnTo>
                <a:lnTo>
                  <a:pt x="187368" y="14629"/>
                </a:lnTo>
                <a:lnTo>
                  <a:pt x="188017" y="15141"/>
                </a:lnTo>
                <a:lnTo>
                  <a:pt x="188564" y="15620"/>
                </a:lnTo>
                <a:lnTo>
                  <a:pt x="189077" y="16098"/>
                </a:lnTo>
                <a:lnTo>
                  <a:pt x="189521" y="16611"/>
                </a:lnTo>
                <a:lnTo>
                  <a:pt x="189897" y="17089"/>
                </a:lnTo>
                <a:lnTo>
                  <a:pt x="190239" y="17602"/>
                </a:lnTo>
                <a:lnTo>
                  <a:pt x="190512" y="18115"/>
                </a:lnTo>
                <a:lnTo>
                  <a:pt x="190718" y="18627"/>
                </a:lnTo>
                <a:lnTo>
                  <a:pt x="190888" y="19140"/>
                </a:lnTo>
                <a:lnTo>
                  <a:pt x="190991" y="19653"/>
                </a:lnTo>
                <a:lnTo>
                  <a:pt x="190991" y="20166"/>
                </a:lnTo>
                <a:lnTo>
                  <a:pt x="190991" y="20166"/>
                </a:lnTo>
                <a:lnTo>
                  <a:pt x="190991" y="20678"/>
                </a:lnTo>
                <a:lnTo>
                  <a:pt x="190888" y="21191"/>
                </a:lnTo>
                <a:lnTo>
                  <a:pt x="190718" y="21704"/>
                </a:lnTo>
                <a:lnTo>
                  <a:pt x="190512" y="22216"/>
                </a:lnTo>
                <a:lnTo>
                  <a:pt x="190239" y="22729"/>
                </a:lnTo>
                <a:lnTo>
                  <a:pt x="189897" y="23242"/>
                </a:lnTo>
                <a:lnTo>
                  <a:pt x="189521" y="23720"/>
                </a:lnTo>
                <a:lnTo>
                  <a:pt x="189077" y="24233"/>
                </a:lnTo>
                <a:lnTo>
                  <a:pt x="188564" y="24711"/>
                </a:lnTo>
                <a:lnTo>
                  <a:pt x="188017" y="25190"/>
                </a:lnTo>
                <a:lnTo>
                  <a:pt x="187368" y="25668"/>
                </a:lnTo>
                <a:lnTo>
                  <a:pt x="186719" y="26147"/>
                </a:lnTo>
                <a:lnTo>
                  <a:pt x="186001" y="26625"/>
                </a:lnTo>
                <a:lnTo>
                  <a:pt x="185215" y="27104"/>
                </a:lnTo>
                <a:lnTo>
                  <a:pt x="184395" y="27548"/>
                </a:lnTo>
                <a:lnTo>
                  <a:pt x="183506" y="27992"/>
                </a:lnTo>
                <a:lnTo>
                  <a:pt x="182583" y="28471"/>
                </a:lnTo>
                <a:lnTo>
                  <a:pt x="181592" y="28915"/>
                </a:lnTo>
                <a:lnTo>
                  <a:pt x="180567" y="29325"/>
                </a:lnTo>
                <a:lnTo>
                  <a:pt x="179473" y="29770"/>
                </a:lnTo>
                <a:lnTo>
                  <a:pt x="178345" y="30180"/>
                </a:lnTo>
                <a:lnTo>
                  <a:pt x="177183" y="30624"/>
                </a:lnTo>
                <a:lnTo>
                  <a:pt x="175952" y="31034"/>
                </a:lnTo>
                <a:lnTo>
                  <a:pt x="174688" y="31445"/>
                </a:lnTo>
                <a:lnTo>
                  <a:pt x="172022" y="32231"/>
                </a:lnTo>
                <a:lnTo>
                  <a:pt x="169185" y="32983"/>
                </a:lnTo>
                <a:lnTo>
                  <a:pt x="166211" y="33700"/>
                </a:lnTo>
                <a:lnTo>
                  <a:pt x="163033" y="34418"/>
                </a:lnTo>
                <a:lnTo>
                  <a:pt x="159718" y="35067"/>
                </a:lnTo>
                <a:lnTo>
                  <a:pt x="156266" y="35717"/>
                </a:lnTo>
                <a:lnTo>
                  <a:pt x="152643" y="36298"/>
                </a:lnTo>
                <a:lnTo>
                  <a:pt x="148917" y="36879"/>
                </a:lnTo>
                <a:lnTo>
                  <a:pt x="145021" y="37392"/>
                </a:lnTo>
                <a:lnTo>
                  <a:pt x="141022" y="37870"/>
                </a:lnTo>
                <a:lnTo>
                  <a:pt x="136920" y="38314"/>
                </a:lnTo>
                <a:lnTo>
                  <a:pt x="132682" y="38725"/>
                </a:lnTo>
                <a:lnTo>
                  <a:pt x="128342" y="39101"/>
                </a:lnTo>
                <a:lnTo>
                  <a:pt x="123898" y="39408"/>
                </a:lnTo>
                <a:lnTo>
                  <a:pt x="119387" y="39682"/>
                </a:lnTo>
                <a:lnTo>
                  <a:pt x="114773" y="39921"/>
                </a:lnTo>
                <a:lnTo>
                  <a:pt x="110056" y="40092"/>
                </a:lnTo>
                <a:lnTo>
                  <a:pt x="105271" y="40228"/>
                </a:lnTo>
                <a:lnTo>
                  <a:pt x="100418" y="40297"/>
                </a:lnTo>
                <a:lnTo>
                  <a:pt x="95496" y="40331"/>
                </a:lnTo>
                <a:lnTo>
                  <a:pt x="95496" y="40331"/>
                </a:lnTo>
                <a:lnTo>
                  <a:pt x="90608" y="40297"/>
                </a:lnTo>
                <a:lnTo>
                  <a:pt x="85755" y="40228"/>
                </a:lnTo>
                <a:lnTo>
                  <a:pt x="80970" y="40092"/>
                </a:lnTo>
                <a:lnTo>
                  <a:pt x="76253" y="39921"/>
                </a:lnTo>
                <a:lnTo>
                  <a:pt x="71639" y="39682"/>
                </a:lnTo>
                <a:lnTo>
                  <a:pt x="67128" y="39408"/>
                </a:lnTo>
                <a:lnTo>
                  <a:pt x="62684" y="39101"/>
                </a:lnTo>
                <a:lnTo>
                  <a:pt x="58344" y="38725"/>
                </a:lnTo>
                <a:lnTo>
                  <a:pt x="54106" y="38314"/>
                </a:lnTo>
                <a:lnTo>
                  <a:pt x="50004" y="37870"/>
                </a:lnTo>
                <a:lnTo>
                  <a:pt x="46005" y="37392"/>
                </a:lnTo>
                <a:lnTo>
                  <a:pt x="42109" y="36879"/>
                </a:lnTo>
                <a:lnTo>
                  <a:pt x="38383" y="36298"/>
                </a:lnTo>
                <a:lnTo>
                  <a:pt x="34760" y="35717"/>
                </a:lnTo>
                <a:lnTo>
                  <a:pt x="31308" y="35067"/>
                </a:lnTo>
                <a:lnTo>
                  <a:pt x="27993" y="34418"/>
                </a:lnTo>
                <a:lnTo>
                  <a:pt x="24814" y="33700"/>
                </a:lnTo>
                <a:lnTo>
                  <a:pt x="21807" y="32983"/>
                </a:lnTo>
                <a:lnTo>
                  <a:pt x="19004" y="32231"/>
                </a:lnTo>
                <a:lnTo>
                  <a:pt x="16338" y="31445"/>
                </a:lnTo>
                <a:lnTo>
                  <a:pt x="15074" y="31034"/>
                </a:lnTo>
                <a:lnTo>
                  <a:pt x="13843" y="30624"/>
                </a:lnTo>
                <a:lnTo>
                  <a:pt x="12681" y="30180"/>
                </a:lnTo>
                <a:lnTo>
                  <a:pt x="11553" y="29770"/>
                </a:lnTo>
                <a:lnTo>
                  <a:pt x="10459" y="29325"/>
                </a:lnTo>
                <a:lnTo>
                  <a:pt x="9434" y="28915"/>
                </a:lnTo>
                <a:lnTo>
                  <a:pt x="8443" y="28471"/>
                </a:lnTo>
                <a:lnTo>
                  <a:pt x="7520" y="27992"/>
                </a:lnTo>
                <a:lnTo>
                  <a:pt x="6631" y="27548"/>
                </a:lnTo>
                <a:lnTo>
                  <a:pt x="5811" y="27104"/>
                </a:lnTo>
                <a:lnTo>
                  <a:pt x="5025" y="26625"/>
                </a:lnTo>
                <a:lnTo>
                  <a:pt x="4307" y="26147"/>
                </a:lnTo>
                <a:lnTo>
                  <a:pt x="3624" y="25668"/>
                </a:lnTo>
                <a:lnTo>
                  <a:pt x="3008" y="25190"/>
                </a:lnTo>
                <a:lnTo>
                  <a:pt x="2462" y="24711"/>
                </a:lnTo>
                <a:lnTo>
                  <a:pt x="1949" y="24233"/>
                </a:lnTo>
                <a:lnTo>
                  <a:pt x="1505" y="23720"/>
                </a:lnTo>
                <a:lnTo>
                  <a:pt x="1129" y="23242"/>
                </a:lnTo>
                <a:lnTo>
                  <a:pt x="787" y="22729"/>
                </a:lnTo>
                <a:lnTo>
                  <a:pt x="513" y="22216"/>
                </a:lnTo>
                <a:lnTo>
                  <a:pt x="308" y="21704"/>
                </a:lnTo>
                <a:lnTo>
                  <a:pt x="137" y="21191"/>
                </a:lnTo>
                <a:lnTo>
                  <a:pt x="35" y="20678"/>
                </a:lnTo>
                <a:lnTo>
                  <a:pt x="1" y="20166"/>
                </a:lnTo>
                <a:lnTo>
                  <a:pt x="1" y="20166"/>
                </a:lnTo>
                <a:lnTo>
                  <a:pt x="35" y="19653"/>
                </a:lnTo>
                <a:lnTo>
                  <a:pt x="137" y="19140"/>
                </a:lnTo>
                <a:lnTo>
                  <a:pt x="308" y="18627"/>
                </a:lnTo>
                <a:lnTo>
                  <a:pt x="513" y="18115"/>
                </a:lnTo>
                <a:lnTo>
                  <a:pt x="787" y="17602"/>
                </a:lnTo>
                <a:lnTo>
                  <a:pt x="1129" y="17089"/>
                </a:lnTo>
                <a:lnTo>
                  <a:pt x="1505" y="16611"/>
                </a:lnTo>
                <a:lnTo>
                  <a:pt x="1949" y="16098"/>
                </a:lnTo>
                <a:lnTo>
                  <a:pt x="2462" y="15620"/>
                </a:lnTo>
                <a:lnTo>
                  <a:pt x="3008" y="15141"/>
                </a:lnTo>
                <a:lnTo>
                  <a:pt x="3624" y="14629"/>
                </a:lnTo>
                <a:lnTo>
                  <a:pt x="4307" y="14184"/>
                </a:lnTo>
                <a:lnTo>
                  <a:pt x="5025" y="13706"/>
                </a:lnTo>
                <a:lnTo>
                  <a:pt x="5811" y="13227"/>
                </a:lnTo>
                <a:lnTo>
                  <a:pt x="6631" y="12783"/>
                </a:lnTo>
                <a:lnTo>
                  <a:pt x="7520" y="12304"/>
                </a:lnTo>
                <a:lnTo>
                  <a:pt x="8443" y="11860"/>
                </a:lnTo>
                <a:lnTo>
                  <a:pt x="9434" y="11416"/>
                </a:lnTo>
                <a:lnTo>
                  <a:pt x="10459" y="10971"/>
                </a:lnTo>
                <a:lnTo>
                  <a:pt x="11553" y="10561"/>
                </a:lnTo>
                <a:lnTo>
                  <a:pt x="12681" y="10117"/>
                </a:lnTo>
                <a:lnTo>
                  <a:pt x="13843" y="9707"/>
                </a:lnTo>
                <a:lnTo>
                  <a:pt x="15074" y="9297"/>
                </a:lnTo>
                <a:lnTo>
                  <a:pt x="16338" y="8887"/>
                </a:lnTo>
                <a:lnTo>
                  <a:pt x="19004" y="8100"/>
                </a:lnTo>
                <a:lnTo>
                  <a:pt x="21807" y="7349"/>
                </a:lnTo>
                <a:lnTo>
                  <a:pt x="24814" y="6597"/>
                </a:lnTo>
                <a:lnTo>
                  <a:pt x="27993" y="5913"/>
                </a:lnTo>
                <a:lnTo>
                  <a:pt x="31308" y="5229"/>
                </a:lnTo>
                <a:lnTo>
                  <a:pt x="34760" y="4614"/>
                </a:lnTo>
                <a:lnTo>
                  <a:pt x="38383" y="3999"/>
                </a:lnTo>
                <a:lnTo>
                  <a:pt x="42109" y="3452"/>
                </a:lnTo>
                <a:lnTo>
                  <a:pt x="46005" y="2939"/>
                </a:lnTo>
                <a:lnTo>
                  <a:pt x="50004" y="2427"/>
                </a:lnTo>
                <a:lnTo>
                  <a:pt x="54106" y="1982"/>
                </a:lnTo>
                <a:lnTo>
                  <a:pt x="58344" y="1606"/>
                </a:lnTo>
                <a:lnTo>
                  <a:pt x="62684" y="1231"/>
                </a:lnTo>
                <a:lnTo>
                  <a:pt x="67128" y="923"/>
                </a:lnTo>
                <a:lnTo>
                  <a:pt x="71639" y="649"/>
                </a:lnTo>
                <a:lnTo>
                  <a:pt x="76253" y="410"/>
                </a:lnTo>
                <a:lnTo>
                  <a:pt x="80970" y="239"/>
                </a:lnTo>
                <a:lnTo>
                  <a:pt x="85755" y="103"/>
                </a:lnTo>
                <a:lnTo>
                  <a:pt x="90608" y="34"/>
                </a:lnTo>
                <a:lnTo>
                  <a:pt x="9549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928234" y="3696092"/>
            <a:ext cx="3643769" cy="8648"/>
          </a:xfrm>
          <a:custGeom>
            <a:rect b="b" l="l" r="r" t="t"/>
            <a:pathLst>
              <a:path extrusionOk="0" h="480" w="202235">
                <a:moveTo>
                  <a:pt x="101100" y="1"/>
                </a:moveTo>
                <a:lnTo>
                  <a:pt x="50550" y="103"/>
                </a:lnTo>
                <a:lnTo>
                  <a:pt x="25258" y="137"/>
                </a:lnTo>
                <a:lnTo>
                  <a:pt x="0" y="240"/>
                </a:lnTo>
                <a:lnTo>
                  <a:pt x="25258" y="377"/>
                </a:lnTo>
                <a:lnTo>
                  <a:pt x="50550" y="411"/>
                </a:lnTo>
                <a:lnTo>
                  <a:pt x="101100" y="479"/>
                </a:lnTo>
                <a:lnTo>
                  <a:pt x="151685" y="411"/>
                </a:lnTo>
                <a:lnTo>
                  <a:pt x="176977" y="377"/>
                </a:lnTo>
                <a:lnTo>
                  <a:pt x="202235" y="240"/>
                </a:lnTo>
                <a:lnTo>
                  <a:pt x="176977" y="137"/>
                </a:lnTo>
                <a:lnTo>
                  <a:pt x="151685" y="103"/>
                </a:lnTo>
                <a:lnTo>
                  <a:pt x="10110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"/>
          <p:cNvSpPr/>
          <p:nvPr/>
        </p:nvSpPr>
        <p:spPr>
          <a:xfrm>
            <a:off x="928234" y="3696092"/>
            <a:ext cx="3643769" cy="8648"/>
          </a:xfrm>
          <a:custGeom>
            <a:rect b="b" l="l" r="r" t="t"/>
            <a:pathLst>
              <a:path extrusionOk="0" fill="none" h="480" w="202235">
                <a:moveTo>
                  <a:pt x="0" y="240"/>
                </a:moveTo>
                <a:lnTo>
                  <a:pt x="25258" y="137"/>
                </a:lnTo>
                <a:lnTo>
                  <a:pt x="50550" y="103"/>
                </a:lnTo>
                <a:lnTo>
                  <a:pt x="101100" y="1"/>
                </a:lnTo>
                <a:lnTo>
                  <a:pt x="151685" y="103"/>
                </a:lnTo>
                <a:lnTo>
                  <a:pt x="176977" y="137"/>
                </a:lnTo>
                <a:lnTo>
                  <a:pt x="202235" y="240"/>
                </a:lnTo>
                <a:lnTo>
                  <a:pt x="176977" y="377"/>
                </a:lnTo>
                <a:lnTo>
                  <a:pt x="151685" y="411"/>
                </a:lnTo>
                <a:lnTo>
                  <a:pt x="101100" y="479"/>
                </a:lnTo>
                <a:lnTo>
                  <a:pt x="50550" y="411"/>
                </a:lnTo>
                <a:lnTo>
                  <a:pt x="25258" y="377"/>
                </a:lnTo>
                <a:lnTo>
                  <a:pt x="0" y="24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/>
          <p:nvPr/>
        </p:nvSpPr>
        <p:spPr>
          <a:xfrm>
            <a:off x="3607635" y="2863503"/>
            <a:ext cx="346098" cy="308550"/>
          </a:xfrm>
          <a:custGeom>
            <a:rect b="b" l="l" r="r" t="t"/>
            <a:pathLst>
              <a:path extrusionOk="0" h="17125" w="19209">
                <a:moveTo>
                  <a:pt x="0" y="1"/>
                </a:moveTo>
                <a:lnTo>
                  <a:pt x="103" y="309"/>
                </a:lnTo>
                <a:lnTo>
                  <a:pt x="445" y="1197"/>
                </a:lnTo>
                <a:lnTo>
                  <a:pt x="991" y="2496"/>
                </a:lnTo>
                <a:lnTo>
                  <a:pt x="1333" y="3282"/>
                </a:lnTo>
                <a:lnTo>
                  <a:pt x="1743" y="4137"/>
                </a:lnTo>
                <a:lnTo>
                  <a:pt x="2222" y="4991"/>
                </a:lnTo>
                <a:lnTo>
                  <a:pt x="2735" y="5914"/>
                </a:lnTo>
                <a:lnTo>
                  <a:pt x="3281" y="6871"/>
                </a:lnTo>
                <a:lnTo>
                  <a:pt x="3897" y="7794"/>
                </a:lnTo>
                <a:lnTo>
                  <a:pt x="4546" y="8717"/>
                </a:lnTo>
                <a:lnTo>
                  <a:pt x="5264" y="9605"/>
                </a:lnTo>
                <a:lnTo>
                  <a:pt x="6016" y="10460"/>
                </a:lnTo>
                <a:lnTo>
                  <a:pt x="6392" y="10870"/>
                </a:lnTo>
                <a:lnTo>
                  <a:pt x="6802" y="11280"/>
                </a:lnTo>
                <a:lnTo>
                  <a:pt x="7246" y="11622"/>
                </a:lnTo>
                <a:lnTo>
                  <a:pt x="7690" y="11998"/>
                </a:lnTo>
                <a:lnTo>
                  <a:pt x="8613" y="12681"/>
                </a:lnTo>
                <a:lnTo>
                  <a:pt x="9570" y="13297"/>
                </a:lnTo>
                <a:lnTo>
                  <a:pt x="10596" y="13878"/>
                </a:lnTo>
                <a:lnTo>
                  <a:pt x="11621" y="14424"/>
                </a:lnTo>
                <a:lnTo>
                  <a:pt x="12646" y="14903"/>
                </a:lnTo>
                <a:lnTo>
                  <a:pt x="13672" y="15313"/>
                </a:lnTo>
                <a:lnTo>
                  <a:pt x="14663" y="15689"/>
                </a:lnTo>
                <a:lnTo>
                  <a:pt x="15586" y="16031"/>
                </a:lnTo>
                <a:lnTo>
                  <a:pt x="16440" y="16338"/>
                </a:lnTo>
                <a:lnTo>
                  <a:pt x="17876" y="16749"/>
                </a:lnTo>
                <a:lnTo>
                  <a:pt x="18833" y="17022"/>
                </a:lnTo>
                <a:lnTo>
                  <a:pt x="19209" y="17125"/>
                </a:lnTo>
                <a:lnTo>
                  <a:pt x="19140" y="16714"/>
                </a:lnTo>
                <a:lnTo>
                  <a:pt x="18969" y="15689"/>
                </a:lnTo>
                <a:lnTo>
                  <a:pt x="18662" y="14185"/>
                </a:lnTo>
                <a:lnTo>
                  <a:pt x="18457" y="13297"/>
                </a:lnTo>
                <a:lnTo>
                  <a:pt x="18217" y="12340"/>
                </a:lnTo>
                <a:lnTo>
                  <a:pt x="17944" y="11348"/>
                </a:lnTo>
                <a:lnTo>
                  <a:pt x="17602" y="10357"/>
                </a:lnTo>
                <a:lnTo>
                  <a:pt x="17226" y="9366"/>
                </a:lnTo>
                <a:lnTo>
                  <a:pt x="16782" y="8375"/>
                </a:lnTo>
                <a:lnTo>
                  <a:pt x="16303" y="7452"/>
                </a:lnTo>
                <a:lnTo>
                  <a:pt x="16064" y="7042"/>
                </a:lnTo>
                <a:lnTo>
                  <a:pt x="15757" y="6632"/>
                </a:lnTo>
                <a:lnTo>
                  <a:pt x="15483" y="6221"/>
                </a:lnTo>
                <a:lnTo>
                  <a:pt x="15176" y="5846"/>
                </a:lnTo>
                <a:lnTo>
                  <a:pt x="14868" y="5504"/>
                </a:lnTo>
                <a:lnTo>
                  <a:pt x="14526" y="5196"/>
                </a:lnTo>
                <a:lnTo>
                  <a:pt x="13877" y="4683"/>
                </a:lnTo>
                <a:lnTo>
                  <a:pt x="13159" y="4239"/>
                </a:lnTo>
                <a:lnTo>
                  <a:pt x="12441" y="3829"/>
                </a:lnTo>
                <a:lnTo>
                  <a:pt x="11689" y="3453"/>
                </a:lnTo>
                <a:lnTo>
                  <a:pt x="11689" y="3453"/>
                </a:lnTo>
                <a:lnTo>
                  <a:pt x="11724" y="4171"/>
                </a:lnTo>
                <a:lnTo>
                  <a:pt x="11724" y="4854"/>
                </a:lnTo>
                <a:lnTo>
                  <a:pt x="11689" y="5538"/>
                </a:lnTo>
                <a:lnTo>
                  <a:pt x="11655" y="6221"/>
                </a:lnTo>
                <a:lnTo>
                  <a:pt x="11382" y="5675"/>
                </a:lnTo>
                <a:lnTo>
                  <a:pt x="11108" y="5162"/>
                </a:lnTo>
                <a:lnTo>
                  <a:pt x="10801" y="4649"/>
                </a:lnTo>
                <a:lnTo>
                  <a:pt x="10459" y="4171"/>
                </a:lnTo>
                <a:lnTo>
                  <a:pt x="10117" y="3692"/>
                </a:lnTo>
                <a:lnTo>
                  <a:pt x="9741" y="3248"/>
                </a:lnTo>
                <a:lnTo>
                  <a:pt x="9365" y="2804"/>
                </a:lnTo>
                <a:lnTo>
                  <a:pt x="8955" y="2359"/>
                </a:lnTo>
                <a:lnTo>
                  <a:pt x="6733" y="1642"/>
                </a:lnTo>
                <a:lnTo>
                  <a:pt x="4512" y="1026"/>
                </a:lnTo>
                <a:lnTo>
                  <a:pt x="2256" y="4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3637814" y="2884457"/>
            <a:ext cx="400907" cy="511751"/>
          </a:xfrm>
          <a:custGeom>
            <a:rect b="b" l="l" r="r" t="t"/>
            <a:pathLst>
              <a:path extrusionOk="0" h="28403" w="22251">
                <a:moveTo>
                  <a:pt x="34" y="0"/>
                </a:moveTo>
                <a:lnTo>
                  <a:pt x="0" y="34"/>
                </a:lnTo>
                <a:lnTo>
                  <a:pt x="0" y="68"/>
                </a:lnTo>
                <a:lnTo>
                  <a:pt x="34" y="103"/>
                </a:lnTo>
                <a:lnTo>
                  <a:pt x="1675" y="1230"/>
                </a:lnTo>
                <a:lnTo>
                  <a:pt x="3315" y="2358"/>
                </a:lnTo>
                <a:lnTo>
                  <a:pt x="4922" y="3486"/>
                </a:lnTo>
                <a:lnTo>
                  <a:pt x="6528" y="4683"/>
                </a:lnTo>
                <a:lnTo>
                  <a:pt x="8237" y="5981"/>
                </a:lnTo>
                <a:lnTo>
                  <a:pt x="9878" y="7383"/>
                </a:lnTo>
                <a:lnTo>
                  <a:pt x="9707" y="7280"/>
                </a:lnTo>
                <a:lnTo>
                  <a:pt x="8818" y="6802"/>
                </a:lnTo>
                <a:lnTo>
                  <a:pt x="7895" y="6357"/>
                </a:lnTo>
                <a:lnTo>
                  <a:pt x="6015" y="5469"/>
                </a:lnTo>
                <a:lnTo>
                  <a:pt x="4033" y="4580"/>
                </a:lnTo>
                <a:lnTo>
                  <a:pt x="2051" y="3623"/>
                </a:lnTo>
                <a:lnTo>
                  <a:pt x="2017" y="3657"/>
                </a:lnTo>
                <a:lnTo>
                  <a:pt x="2017" y="3691"/>
                </a:lnTo>
                <a:lnTo>
                  <a:pt x="3110" y="4238"/>
                </a:lnTo>
                <a:lnTo>
                  <a:pt x="4204" y="4785"/>
                </a:lnTo>
                <a:lnTo>
                  <a:pt x="6152" y="5776"/>
                </a:lnTo>
                <a:lnTo>
                  <a:pt x="8100" y="6767"/>
                </a:lnTo>
                <a:lnTo>
                  <a:pt x="8852" y="7143"/>
                </a:lnTo>
                <a:lnTo>
                  <a:pt x="9604" y="7519"/>
                </a:lnTo>
                <a:lnTo>
                  <a:pt x="10356" y="7964"/>
                </a:lnTo>
                <a:lnTo>
                  <a:pt x="11040" y="8442"/>
                </a:lnTo>
                <a:lnTo>
                  <a:pt x="11894" y="9228"/>
                </a:lnTo>
                <a:lnTo>
                  <a:pt x="12509" y="9878"/>
                </a:lnTo>
                <a:lnTo>
                  <a:pt x="13090" y="10527"/>
                </a:lnTo>
                <a:lnTo>
                  <a:pt x="13671" y="11177"/>
                </a:lnTo>
                <a:lnTo>
                  <a:pt x="14253" y="11860"/>
                </a:lnTo>
                <a:lnTo>
                  <a:pt x="13364" y="11723"/>
                </a:lnTo>
                <a:lnTo>
                  <a:pt x="12475" y="11552"/>
                </a:lnTo>
                <a:lnTo>
                  <a:pt x="11416" y="11313"/>
                </a:lnTo>
                <a:lnTo>
                  <a:pt x="10424" y="11006"/>
                </a:lnTo>
                <a:lnTo>
                  <a:pt x="9399" y="10630"/>
                </a:lnTo>
                <a:lnTo>
                  <a:pt x="8442" y="10219"/>
                </a:lnTo>
                <a:lnTo>
                  <a:pt x="7451" y="9741"/>
                </a:lnTo>
                <a:lnTo>
                  <a:pt x="6528" y="9228"/>
                </a:lnTo>
                <a:lnTo>
                  <a:pt x="5639" y="8647"/>
                </a:lnTo>
                <a:lnTo>
                  <a:pt x="4785" y="7998"/>
                </a:lnTo>
                <a:lnTo>
                  <a:pt x="4717" y="7998"/>
                </a:lnTo>
                <a:lnTo>
                  <a:pt x="4751" y="8032"/>
                </a:lnTo>
                <a:lnTo>
                  <a:pt x="5708" y="8818"/>
                </a:lnTo>
                <a:lnTo>
                  <a:pt x="6221" y="9194"/>
                </a:lnTo>
                <a:lnTo>
                  <a:pt x="6733" y="9536"/>
                </a:lnTo>
                <a:lnTo>
                  <a:pt x="7656" y="10117"/>
                </a:lnTo>
                <a:lnTo>
                  <a:pt x="8613" y="10595"/>
                </a:lnTo>
                <a:lnTo>
                  <a:pt x="9604" y="11040"/>
                </a:lnTo>
                <a:lnTo>
                  <a:pt x="10630" y="11416"/>
                </a:lnTo>
                <a:lnTo>
                  <a:pt x="11587" y="11723"/>
                </a:lnTo>
                <a:lnTo>
                  <a:pt x="12544" y="11928"/>
                </a:lnTo>
                <a:lnTo>
                  <a:pt x="13535" y="12099"/>
                </a:lnTo>
                <a:lnTo>
                  <a:pt x="14526" y="12202"/>
                </a:lnTo>
                <a:lnTo>
                  <a:pt x="15449" y="13432"/>
                </a:lnTo>
                <a:lnTo>
                  <a:pt x="16337" y="14731"/>
                </a:lnTo>
                <a:lnTo>
                  <a:pt x="16816" y="15551"/>
                </a:lnTo>
                <a:lnTo>
                  <a:pt x="17294" y="16337"/>
                </a:lnTo>
                <a:lnTo>
                  <a:pt x="17739" y="17158"/>
                </a:lnTo>
                <a:lnTo>
                  <a:pt x="18149" y="17978"/>
                </a:lnTo>
                <a:lnTo>
                  <a:pt x="18935" y="19653"/>
                </a:lnTo>
                <a:lnTo>
                  <a:pt x="19653" y="21362"/>
                </a:lnTo>
                <a:lnTo>
                  <a:pt x="20336" y="23105"/>
                </a:lnTo>
                <a:lnTo>
                  <a:pt x="20986" y="24848"/>
                </a:lnTo>
                <a:lnTo>
                  <a:pt x="22182" y="28334"/>
                </a:lnTo>
                <a:lnTo>
                  <a:pt x="22182" y="28368"/>
                </a:lnTo>
                <a:lnTo>
                  <a:pt x="22216" y="28403"/>
                </a:lnTo>
                <a:lnTo>
                  <a:pt x="22250" y="28368"/>
                </a:lnTo>
                <a:lnTo>
                  <a:pt x="22250" y="28334"/>
                </a:lnTo>
                <a:lnTo>
                  <a:pt x="21703" y="26318"/>
                </a:lnTo>
                <a:lnTo>
                  <a:pt x="21088" y="24301"/>
                </a:lnTo>
                <a:lnTo>
                  <a:pt x="20405" y="22319"/>
                </a:lnTo>
                <a:lnTo>
                  <a:pt x="19687" y="20371"/>
                </a:lnTo>
                <a:lnTo>
                  <a:pt x="19345" y="19482"/>
                </a:lnTo>
                <a:lnTo>
                  <a:pt x="18969" y="18627"/>
                </a:lnTo>
                <a:lnTo>
                  <a:pt x="18593" y="17807"/>
                </a:lnTo>
                <a:lnTo>
                  <a:pt x="18183" y="16953"/>
                </a:lnTo>
                <a:lnTo>
                  <a:pt x="17739" y="16132"/>
                </a:lnTo>
                <a:lnTo>
                  <a:pt x="17294" y="15312"/>
                </a:lnTo>
                <a:lnTo>
                  <a:pt x="16816" y="14526"/>
                </a:lnTo>
                <a:lnTo>
                  <a:pt x="16303" y="13740"/>
                </a:lnTo>
                <a:lnTo>
                  <a:pt x="15620" y="12749"/>
                </a:lnTo>
                <a:lnTo>
                  <a:pt x="15483" y="12202"/>
                </a:lnTo>
                <a:lnTo>
                  <a:pt x="15244" y="11177"/>
                </a:lnTo>
                <a:lnTo>
                  <a:pt x="15039" y="10288"/>
                </a:lnTo>
                <a:lnTo>
                  <a:pt x="14765" y="9433"/>
                </a:lnTo>
                <a:lnTo>
                  <a:pt x="14458" y="8613"/>
                </a:lnTo>
                <a:lnTo>
                  <a:pt x="14082" y="7793"/>
                </a:lnTo>
                <a:lnTo>
                  <a:pt x="13706" y="6973"/>
                </a:lnTo>
                <a:lnTo>
                  <a:pt x="13227" y="6221"/>
                </a:lnTo>
                <a:lnTo>
                  <a:pt x="12749" y="5469"/>
                </a:lnTo>
                <a:lnTo>
                  <a:pt x="12202" y="4751"/>
                </a:lnTo>
                <a:lnTo>
                  <a:pt x="12168" y="4751"/>
                </a:lnTo>
                <a:lnTo>
                  <a:pt x="12168" y="4785"/>
                </a:lnTo>
                <a:lnTo>
                  <a:pt x="12509" y="5264"/>
                </a:lnTo>
                <a:lnTo>
                  <a:pt x="12851" y="5742"/>
                </a:lnTo>
                <a:lnTo>
                  <a:pt x="13159" y="6221"/>
                </a:lnTo>
                <a:lnTo>
                  <a:pt x="13432" y="6733"/>
                </a:lnTo>
                <a:lnTo>
                  <a:pt x="13671" y="7246"/>
                </a:lnTo>
                <a:lnTo>
                  <a:pt x="13911" y="7759"/>
                </a:lnTo>
                <a:lnTo>
                  <a:pt x="14116" y="8305"/>
                </a:lnTo>
                <a:lnTo>
                  <a:pt x="14321" y="8852"/>
                </a:lnTo>
                <a:lnTo>
                  <a:pt x="14663" y="9912"/>
                </a:lnTo>
                <a:lnTo>
                  <a:pt x="14970" y="11006"/>
                </a:lnTo>
                <a:lnTo>
                  <a:pt x="15244" y="12134"/>
                </a:lnTo>
                <a:lnTo>
                  <a:pt x="15244" y="12270"/>
                </a:lnTo>
                <a:lnTo>
                  <a:pt x="14389" y="11211"/>
                </a:lnTo>
                <a:lnTo>
                  <a:pt x="13501" y="10219"/>
                </a:lnTo>
                <a:lnTo>
                  <a:pt x="13296" y="9433"/>
                </a:lnTo>
                <a:lnTo>
                  <a:pt x="13022" y="8681"/>
                </a:lnTo>
                <a:lnTo>
                  <a:pt x="12509" y="7178"/>
                </a:lnTo>
                <a:lnTo>
                  <a:pt x="12475" y="7143"/>
                </a:lnTo>
                <a:lnTo>
                  <a:pt x="12441" y="7178"/>
                </a:lnTo>
                <a:lnTo>
                  <a:pt x="12714" y="7895"/>
                </a:lnTo>
                <a:lnTo>
                  <a:pt x="12954" y="8613"/>
                </a:lnTo>
                <a:lnTo>
                  <a:pt x="13398" y="10083"/>
                </a:lnTo>
                <a:lnTo>
                  <a:pt x="13398" y="10083"/>
                </a:lnTo>
                <a:lnTo>
                  <a:pt x="12544" y="9194"/>
                </a:lnTo>
                <a:lnTo>
                  <a:pt x="11689" y="8374"/>
                </a:lnTo>
                <a:lnTo>
                  <a:pt x="10937" y="7690"/>
                </a:lnTo>
                <a:lnTo>
                  <a:pt x="10219" y="7041"/>
                </a:lnTo>
                <a:lnTo>
                  <a:pt x="8681" y="5810"/>
                </a:lnTo>
                <a:lnTo>
                  <a:pt x="8545" y="5605"/>
                </a:lnTo>
                <a:lnTo>
                  <a:pt x="8203" y="4990"/>
                </a:lnTo>
                <a:lnTo>
                  <a:pt x="7827" y="4443"/>
                </a:lnTo>
                <a:lnTo>
                  <a:pt x="7451" y="3862"/>
                </a:lnTo>
                <a:lnTo>
                  <a:pt x="6562" y="2769"/>
                </a:lnTo>
                <a:lnTo>
                  <a:pt x="5639" y="1675"/>
                </a:lnTo>
                <a:lnTo>
                  <a:pt x="5605" y="1675"/>
                </a:lnTo>
                <a:lnTo>
                  <a:pt x="5571" y="1743"/>
                </a:lnTo>
                <a:lnTo>
                  <a:pt x="6050" y="2256"/>
                </a:lnTo>
                <a:lnTo>
                  <a:pt x="6494" y="2837"/>
                </a:lnTo>
                <a:lnTo>
                  <a:pt x="6904" y="3384"/>
                </a:lnTo>
                <a:lnTo>
                  <a:pt x="7280" y="3999"/>
                </a:lnTo>
                <a:lnTo>
                  <a:pt x="8032" y="5161"/>
                </a:lnTo>
                <a:lnTo>
                  <a:pt x="8169" y="5400"/>
                </a:lnTo>
                <a:lnTo>
                  <a:pt x="7178" y="4648"/>
                </a:lnTo>
                <a:lnTo>
                  <a:pt x="6152" y="3931"/>
                </a:lnTo>
                <a:lnTo>
                  <a:pt x="4648" y="2905"/>
                </a:lnTo>
                <a:lnTo>
                  <a:pt x="3144" y="1914"/>
                </a:lnTo>
                <a:lnTo>
                  <a:pt x="1641" y="957"/>
                </a:lnTo>
                <a:lnTo>
                  <a:pt x="10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3704929" y="3000832"/>
            <a:ext cx="70845" cy="35134"/>
          </a:xfrm>
          <a:custGeom>
            <a:rect b="b" l="l" r="r" t="t"/>
            <a:pathLst>
              <a:path extrusionOk="0" h="1950" w="3932">
                <a:moveTo>
                  <a:pt x="35" y="1"/>
                </a:moveTo>
                <a:lnTo>
                  <a:pt x="0" y="35"/>
                </a:lnTo>
                <a:lnTo>
                  <a:pt x="35" y="69"/>
                </a:lnTo>
                <a:lnTo>
                  <a:pt x="992" y="548"/>
                </a:lnTo>
                <a:lnTo>
                  <a:pt x="1983" y="1026"/>
                </a:lnTo>
                <a:lnTo>
                  <a:pt x="3897" y="1949"/>
                </a:lnTo>
                <a:lnTo>
                  <a:pt x="3931" y="1915"/>
                </a:lnTo>
                <a:lnTo>
                  <a:pt x="3931" y="1881"/>
                </a:lnTo>
                <a:lnTo>
                  <a:pt x="2974" y="1334"/>
                </a:lnTo>
                <a:lnTo>
                  <a:pt x="2496" y="1095"/>
                </a:lnTo>
                <a:lnTo>
                  <a:pt x="1983" y="855"/>
                </a:lnTo>
                <a:lnTo>
                  <a:pt x="1026" y="411"/>
                </a:lnTo>
                <a:lnTo>
                  <a:pt x="3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4047928" y="2446596"/>
            <a:ext cx="373214" cy="496382"/>
          </a:xfrm>
          <a:custGeom>
            <a:rect b="b" l="l" r="r" t="t"/>
            <a:pathLst>
              <a:path extrusionOk="0" h="27550" w="20714">
                <a:moveTo>
                  <a:pt x="20713" y="1"/>
                </a:moveTo>
                <a:lnTo>
                  <a:pt x="20064" y="172"/>
                </a:lnTo>
                <a:lnTo>
                  <a:pt x="18389" y="753"/>
                </a:lnTo>
                <a:lnTo>
                  <a:pt x="17227" y="1163"/>
                </a:lnTo>
                <a:lnTo>
                  <a:pt x="15928" y="1676"/>
                </a:lnTo>
                <a:lnTo>
                  <a:pt x="14493" y="2291"/>
                </a:lnTo>
                <a:lnTo>
                  <a:pt x="12989" y="2940"/>
                </a:lnTo>
                <a:lnTo>
                  <a:pt x="11451" y="3726"/>
                </a:lnTo>
                <a:lnTo>
                  <a:pt x="9879" y="4547"/>
                </a:lnTo>
                <a:lnTo>
                  <a:pt x="9127" y="4991"/>
                </a:lnTo>
                <a:lnTo>
                  <a:pt x="8375" y="5470"/>
                </a:lnTo>
                <a:lnTo>
                  <a:pt x="7657" y="5948"/>
                </a:lnTo>
                <a:lnTo>
                  <a:pt x="6939" y="6461"/>
                </a:lnTo>
                <a:lnTo>
                  <a:pt x="6256" y="6973"/>
                </a:lnTo>
                <a:lnTo>
                  <a:pt x="5606" y="7520"/>
                </a:lnTo>
                <a:lnTo>
                  <a:pt x="4991" y="8067"/>
                </a:lnTo>
                <a:lnTo>
                  <a:pt x="4410" y="8648"/>
                </a:lnTo>
                <a:lnTo>
                  <a:pt x="3897" y="9229"/>
                </a:lnTo>
                <a:lnTo>
                  <a:pt x="3419" y="9844"/>
                </a:lnTo>
                <a:lnTo>
                  <a:pt x="3009" y="10460"/>
                </a:lnTo>
                <a:lnTo>
                  <a:pt x="2633" y="11109"/>
                </a:lnTo>
                <a:lnTo>
                  <a:pt x="2188" y="12066"/>
                </a:lnTo>
                <a:lnTo>
                  <a:pt x="1778" y="13023"/>
                </a:lnTo>
                <a:lnTo>
                  <a:pt x="1402" y="14014"/>
                </a:lnTo>
                <a:lnTo>
                  <a:pt x="1061" y="15040"/>
                </a:lnTo>
                <a:lnTo>
                  <a:pt x="787" y="16065"/>
                </a:lnTo>
                <a:lnTo>
                  <a:pt x="514" y="17090"/>
                </a:lnTo>
                <a:lnTo>
                  <a:pt x="343" y="18116"/>
                </a:lnTo>
                <a:lnTo>
                  <a:pt x="172" y="19141"/>
                </a:lnTo>
                <a:lnTo>
                  <a:pt x="69" y="20201"/>
                </a:lnTo>
                <a:lnTo>
                  <a:pt x="1" y="21260"/>
                </a:lnTo>
                <a:lnTo>
                  <a:pt x="1" y="22285"/>
                </a:lnTo>
                <a:lnTo>
                  <a:pt x="1" y="23345"/>
                </a:lnTo>
                <a:lnTo>
                  <a:pt x="69" y="24405"/>
                </a:lnTo>
                <a:lnTo>
                  <a:pt x="206" y="25464"/>
                </a:lnTo>
                <a:lnTo>
                  <a:pt x="377" y="26524"/>
                </a:lnTo>
                <a:lnTo>
                  <a:pt x="582" y="27549"/>
                </a:lnTo>
                <a:lnTo>
                  <a:pt x="1642" y="27344"/>
                </a:lnTo>
                <a:lnTo>
                  <a:pt x="2667" y="27139"/>
                </a:lnTo>
                <a:lnTo>
                  <a:pt x="3658" y="26934"/>
                </a:lnTo>
                <a:lnTo>
                  <a:pt x="4615" y="26695"/>
                </a:lnTo>
                <a:lnTo>
                  <a:pt x="5504" y="26455"/>
                </a:lnTo>
                <a:lnTo>
                  <a:pt x="6392" y="26182"/>
                </a:lnTo>
                <a:lnTo>
                  <a:pt x="7213" y="25908"/>
                </a:lnTo>
                <a:lnTo>
                  <a:pt x="7999" y="25601"/>
                </a:lnTo>
                <a:lnTo>
                  <a:pt x="8751" y="25327"/>
                </a:lnTo>
                <a:lnTo>
                  <a:pt x="9468" y="24986"/>
                </a:lnTo>
                <a:lnTo>
                  <a:pt x="10152" y="24678"/>
                </a:lnTo>
                <a:lnTo>
                  <a:pt x="10801" y="24336"/>
                </a:lnTo>
                <a:lnTo>
                  <a:pt x="11417" y="23994"/>
                </a:lnTo>
                <a:lnTo>
                  <a:pt x="11998" y="23653"/>
                </a:lnTo>
                <a:lnTo>
                  <a:pt x="12545" y="23311"/>
                </a:lnTo>
                <a:lnTo>
                  <a:pt x="13091" y="22935"/>
                </a:lnTo>
                <a:lnTo>
                  <a:pt x="13570" y="22559"/>
                </a:lnTo>
                <a:lnTo>
                  <a:pt x="14014" y="22183"/>
                </a:lnTo>
                <a:lnTo>
                  <a:pt x="14459" y="21773"/>
                </a:lnTo>
                <a:lnTo>
                  <a:pt x="14869" y="21397"/>
                </a:lnTo>
                <a:lnTo>
                  <a:pt x="15245" y="20987"/>
                </a:lnTo>
                <a:lnTo>
                  <a:pt x="15586" y="20577"/>
                </a:lnTo>
                <a:lnTo>
                  <a:pt x="15928" y="20166"/>
                </a:lnTo>
                <a:lnTo>
                  <a:pt x="16236" y="19756"/>
                </a:lnTo>
                <a:lnTo>
                  <a:pt x="16509" y="19346"/>
                </a:lnTo>
                <a:lnTo>
                  <a:pt x="16783" y="18936"/>
                </a:lnTo>
                <a:lnTo>
                  <a:pt x="17227" y="18082"/>
                </a:lnTo>
                <a:lnTo>
                  <a:pt x="17603" y="17227"/>
                </a:lnTo>
                <a:lnTo>
                  <a:pt x="17911" y="16407"/>
                </a:lnTo>
                <a:lnTo>
                  <a:pt x="17159" y="16133"/>
                </a:lnTo>
                <a:lnTo>
                  <a:pt x="16407" y="15928"/>
                </a:lnTo>
                <a:lnTo>
                  <a:pt x="15621" y="15826"/>
                </a:lnTo>
                <a:lnTo>
                  <a:pt x="14835" y="15792"/>
                </a:lnTo>
                <a:lnTo>
                  <a:pt x="15245" y="15621"/>
                </a:lnTo>
                <a:lnTo>
                  <a:pt x="15655" y="15484"/>
                </a:lnTo>
                <a:lnTo>
                  <a:pt x="16065" y="15381"/>
                </a:lnTo>
                <a:lnTo>
                  <a:pt x="16509" y="15279"/>
                </a:lnTo>
                <a:lnTo>
                  <a:pt x="16919" y="15210"/>
                </a:lnTo>
                <a:lnTo>
                  <a:pt x="17364" y="15176"/>
                </a:lnTo>
                <a:lnTo>
                  <a:pt x="17774" y="15142"/>
                </a:lnTo>
                <a:lnTo>
                  <a:pt x="18218" y="15108"/>
                </a:lnTo>
                <a:lnTo>
                  <a:pt x="18321" y="14527"/>
                </a:lnTo>
                <a:lnTo>
                  <a:pt x="18423" y="13912"/>
                </a:lnTo>
                <a:lnTo>
                  <a:pt x="18492" y="13296"/>
                </a:lnTo>
                <a:lnTo>
                  <a:pt x="18526" y="12715"/>
                </a:lnTo>
                <a:lnTo>
                  <a:pt x="17842" y="12681"/>
                </a:lnTo>
                <a:lnTo>
                  <a:pt x="17159" y="12715"/>
                </a:lnTo>
                <a:lnTo>
                  <a:pt x="16475" y="12818"/>
                </a:lnTo>
                <a:lnTo>
                  <a:pt x="15792" y="12955"/>
                </a:lnTo>
                <a:lnTo>
                  <a:pt x="15142" y="13126"/>
                </a:lnTo>
                <a:lnTo>
                  <a:pt x="14493" y="13365"/>
                </a:lnTo>
                <a:lnTo>
                  <a:pt x="13878" y="13638"/>
                </a:lnTo>
                <a:lnTo>
                  <a:pt x="13262" y="13980"/>
                </a:lnTo>
                <a:lnTo>
                  <a:pt x="13809" y="13296"/>
                </a:lnTo>
                <a:lnTo>
                  <a:pt x="14390" y="12681"/>
                </a:lnTo>
                <a:lnTo>
                  <a:pt x="15005" y="12066"/>
                </a:lnTo>
                <a:lnTo>
                  <a:pt x="15655" y="11519"/>
                </a:lnTo>
                <a:lnTo>
                  <a:pt x="16338" y="10972"/>
                </a:lnTo>
                <a:lnTo>
                  <a:pt x="17022" y="10460"/>
                </a:lnTo>
                <a:lnTo>
                  <a:pt x="17740" y="9981"/>
                </a:lnTo>
                <a:lnTo>
                  <a:pt x="18457" y="9503"/>
                </a:lnTo>
                <a:lnTo>
                  <a:pt x="18355" y="7896"/>
                </a:lnTo>
                <a:lnTo>
                  <a:pt x="18287" y="7213"/>
                </a:lnTo>
                <a:lnTo>
                  <a:pt x="18287" y="6632"/>
                </a:lnTo>
                <a:lnTo>
                  <a:pt x="18355" y="5743"/>
                </a:lnTo>
                <a:lnTo>
                  <a:pt x="18492" y="4854"/>
                </a:lnTo>
                <a:lnTo>
                  <a:pt x="18697" y="3966"/>
                </a:lnTo>
                <a:lnTo>
                  <a:pt x="18970" y="3111"/>
                </a:lnTo>
                <a:lnTo>
                  <a:pt x="19312" y="2291"/>
                </a:lnTo>
                <a:lnTo>
                  <a:pt x="19722" y="1505"/>
                </a:lnTo>
                <a:lnTo>
                  <a:pt x="20166" y="719"/>
                </a:lnTo>
                <a:lnTo>
                  <a:pt x="207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3977120" y="2502036"/>
            <a:ext cx="387358" cy="898479"/>
          </a:xfrm>
          <a:custGeom>
            <a:rect b="b" l="l" r="r" t="t"/>
            <a:pathLst>
              <a:path extrusionOk="0" h="49867" w="21499">
                <a:moveTo>
                  <a:pt x="21465" y="0"/>
                </a:moveTo>
                <a:lnTo>
                  <a:pt x="20542" y="889"/>
                </a:lnTo>
                <a:lnTo>
                  <a:pt x="18696" y="2700"/>
                </a:lnTo>
                <a:lnTo>
                  <a:pt x="16885" y="4512"/>
                </a:lnTo>
                <a:lnTo>
                  <a:pt x="15107" y="6391"/>
                </a:lnTo>
                <a:lnTo>
                  <a:pt x="14253" y="7348"/>
                </a:lnTo>
                <a:lnTo>
                  <a:pt x="13398" y="8305"/>
                </a:lnTo>
                <a:lnTo>
                  <a:pt x="11963" y="10083"/>
                </a:lnTo>
                <a:lnTo>
                  <a:pt x="11963" y="10014"/>
                </a:lnTo>
                <a:lnTo>
                  <a:pt x="12134" y="9228"/>
                </a:lnTo>
                <a:lnTo>
                  <a:pt x="12476" y="7656"/>
                </a:lnTo>
                <a:lnTo>
                  <a:pt x="12817" y="6084"/>
                </a:lnTo>
                <a:lnTo>
                  <a:pt x="13023" y="5298"/>
                </a:lnTo>
                <a:lnTo>
                  <a:pt x="13228" y="4512"/>
                </a:lnTo>
                <a:lnTo>
                  <a:pt x="13159" y="4512"/>
                </a:lnTo>
                <a:lnTo>
                  <a:pt x="12647" y="6084"/>
                </a:lnTo>
                <a:lnTo>
                  <a:pt x="12407" y="6836"/>
                </a:lnTo>
                <a:lnTo>
                  <a:pt x="12168" y="7656"/>
                </a:lnTo>
                <a:lnTo>
                  <a:pt x="11758" y="9228"/>
                </a:lnTo>
                <a:lnTo>
                  <a:pt x="11587" y="10014"/>
                </a:lnTo>
                <a:lnTo>
                  <a:pt x="11519" y="10356"/>
                </a:lnTo>
                <a:lnTo>
                  <a:pt x="11484" y="10664"/>
                </a:lnTo>
                <a:lnTo>
                  <a:pt x="10425" y="12099"/>
                </a:lnTo>
                <a:lnTo>
                  <a:pt x="9400" y="13603"/>
                </a:lnTo>
                <a:lnTo>
                  <a:pt x="8408" y="15107"/>
                </a:lnTo>
                <a:lnTo>
                  <a:pt x="7486" y="16645"/>
                </a:lnTo>
                <a:lnTo>
                  <a:pt x="6973" y="17636"/>
                </a:lnTo>
                <a:lnTo>
                  <a:pt x="6460" y="18662"/>
                </a:lnTo>
                <a:lnTo>
                  <a:pt x="5982" y="19687"/>
                </a:lnTo>
                <a:lnTo>
                  <a:pt x="5537" y="20747"/>
                </a:lnTo>
                <a:lnTo>
                  <a:pt x="5537" y="20234"/>
                </a:lnTo>
                <a:lnTo>
                  <a:pt x="5537" y="19003"/>
                </a:lnTo>
                <a:lnTo>
                  <a:pt x="5572" y="17910"/>
                </a:lnTo>
                <a:lnTo>
                  <a:pt x="5674" y="16816"/>
                </a:lnTo>
                <a:lnTo>
                  <a:pt x="5777" y="15722"/>
                </a:lnTo>
                <a:lnTo>
                  <a:pt x="5913" y="14629"/>
                </a:lnTo>
                <a:lnTo>
                  <a:pt x="6084" y="13535"/>
                </a:lnTo>
                <a:lnTo>
                  <a:pt x="6289" y="12407"/>
                </a:lnTo>
                <a:lnTo>
                  <a:pt x="6529" y="11347"/>
                </a:lnTo>
                <a:lnTo>
                  <a:pt x="6768" y="10254"/>
                </a:lnTo>
                <a:lnTo>
                  <a:pt x="6734" y="10254"/>
                </a:lnTo>
                <a:lnTo>
                  <a:pt x="6392" y="11484"/>
                </a:lnTo>
                <a:lnTo>
                  <a:pt x="6016" y="12715"/>
                </a:lnTo>
                <a:lnTo>
                  <a:pt x="5777" y="13808"/>
                </a:lnTo>
                <a:lnTo>
                  <a:pt x="5572" y="14902"/>
                </a:lnTo>
                <a:lnTo>
                  <a:pt x="5435" y="15996"/>
                </a:lnTo>
                <a:lnTo>
                  <a:pt x="5298" y="17124"/>
                </a:lnTo>
                <a:lnTo>
                  <a:pt x="5230" y="18217"/>
                </a:lnTo>
                <a:lnTo>
                  <a:pt x="5196" y="19345"/>
                </a:lnTo>
                <a:lnTo>
                  <a:pt x="5196" y="20473"/>
                </a:lnTo>
                <a:lnTo>
                  <a:pt x="5196" y="20952"/>
                </a:lnTo>
                <a:lnTo>
                  <a:pt x="5230" y="21396"/>
                </a:lnTo>
                <a:lnTo>
                  <a:pt x="4751" y="22695"/>
                </a:lnTo>
                <a:lnTo>
                  <a:pt x="4307" y="23994"/>
                </a:lnTo>
                <a:lnTo>
                  <a:pt x="3931" y="25292"/>
                </a:lnTo>
                <a:lnTo>
                  <a:pt x="3555" y="26625"/>
                </a:lnTo>
                <a:lnTo>
                  <a:pt x="2871" y="29462"/>
                </a:lnTo>
                <a:lnTo>
                  <a:pt x="2222" y="32333"/>
                </a:lnTo>
                <a:lnTo>
                  <a:pt x="1675" y="35170"/>
                </a:lnTo>
                <a:lnTo>
                  <a:pt x="1197" y="38075"/>
                </a:lnTo>
                <a:lnTo>
                  <a:pt x="787" y="40946"/>
                </a:lnTo>
                <a:lnTo>
                  <a:pt x="445" y="43851"/>
                </a:lnTo>
                <a:lnTo>
                  <a:pt x="308" y="45321"/>
                </a:lnTo>
                <a:lnTo>
                  <a:pt x="171" y="46791"/>
                </a:lnTo>
                <a:lnTo>
                  <a:pt x="69" y="48260"/>
                </a:lnTo>
                <a:lnTo>
                  <a:pt x="0" y="49730"/>
                </a:lnTo>
                <a:lnTo>
                  <a:pt x="35" y="49764"/>
                </a:lnTo>
                <a:lnTo>
                  <a:pt x="69" y="49833"/>
                </a:lnTo>
                <a:lnTo>
                  <a:pt x="103" y="49867"/>
                </a:lnTo>
                <a:lnTo>
                  <a:pt x="240" y="49867"/>
                </a:lnTo>
                <a:lnTo>
                  <a:pt x="274" y="49833"/>
                </a:lnTo>
                <a:lnTo>
                  <a:pt x="308" y="49764"/>
                </a:lnTo>
                <a:lnTo>
                  <a:pt x="308" y="49730"/>
                </a:lnTo>
                <a:lnTo>
                  <a:pt x="479" y="48260"/>
                </a:lnTo>
                <a:lnTo>
                  <a:pt x="752" y="45389"/>
                </a:lnTo>
                <a:lnTo>
                  <a:pt x="1094" y="42484"/>
                </a:lnTo>
                <a:lnTo>
                  <a:pt x="1470" y="39613"/>
                </a:lnTo>
                <a:lnTo>
                  <a:pt x="1709" y="38178"/>
                </a:lnTo>
                <a:lnTo>
                  <a:pt x="1949" y="36708"/>
                </a:lnTo>
                <a:lnTo>
                  <a:pt x="2495" y="33871"/>
                </a:lnTo>
                <a:lnTo>
                  <a:pt x="3077" y="31034"/>
                </a:lnTo>
                <a:lnTo>
                  <a:pt x="3760" y="28232"/>
                </a:lnTo>
                <a:lnTo>
                  <a:pt x="4512" y="25429"/>
                </a:lnTo>
                <a:lnTo>
                  <a:pt x="4922" y="24028"/>
                </a:lnTo>
                <a:lnTo>
                  <a:pt x="5401" y="22661"/>
                </a:lnTo>
                <a:lnTo>
                  <a:pt x="5913" y="21328"/>
                </a:lnTo>
                <a:lnTo>
                  <a:pt x="6494" y="19995"/>
                </a:lnTo>
                <a:lnTo>
                  <a:pt x="6973" y="19790"/>
                </a:lnTo>
                <a:lnTo>
                  <a:pt x="7451" y="19584"/>
                </a:lnTo>
                <a:lnTo>
                  <a:pt x="8613" y="19072"/>
                </a:lnTo>
                <a:lnTo>
                  <a:pt x="10596" y="18183"/>
                </a:lnTo>
                <a:lnTo>
                  <a:pt x="11587" y="17739"/>
                </a:lnTo>
                <a:lnTo>
                  <a:pt x="12544" y="17260"/>
                </a:lnTo>
                <a:lnTo>
                  <a:pt x="13535" y="16748"/>
                </a:lnTo>
                <a:lnTo>
                  <a:pt x="14492" y="16235"/>
                </a:lnTo>
                <a:lnTo>
                  <a:pt x="15415" y="15688"/>
                </a:lnTo>
                <a:lnTo>
                  <a:pt x="16338" y="15073"/>
                </a:lnTo>
                <a:lnTo>
                  <a:pt x="16338" y="15039"/>
                </a:lnTo>
                <a:lnTo>
                  <a:pt x="16304" y="15039"/>
                </a:lnTo>
                <a:lnTo>
                  <a:pt x="15278" y="15654"/>
                </a:lnTo>
                <a:lnTo>
                  <a:pt x="14219" y="16201"/>
                </a:lnTo>
                <a:lnTo>
                  <a:pt x="13228" y="16645"/>
                </a:lnTo>
                <a:lnTo>
                  <a:pt x="12271" y="17089"/>
                </a:lnTo>
                <a:lnTo>
                  <a:pt x="10288" y="17910"/>
                </a:lnTo>
                <a:lnTo>
                  <a:pt x="8203" y="18833"/>
                </a:lnTo>
                <a:lnTo>
                  <a:pt x="7144" y="19311"/>
                </a:lnTo>
                <a:lnTo>
                  <a:pt x="6734" y="19482"/>
                </a:lnTo>
                <a:lnTo>
                  <a:pt x="7178" y="18559"/>
                </a:lnTo>
                <a:lnTo>
                  <a:pt x="7656" y="17636"/>
                </a:lnTo>
                <a:lnTo>
                  <a:pt x="8135" y="16713"/>
                </a:lnTo>
                <a:lnTo>
                  <a:pt x="8648" y="15825"/>
                </a:lnTo>
                <a:lnTo>
                  <a:pt x="9536" y="14423"/>
                </a:lnTo>
                <a:lnTo>
                  <a:pt x="10425" y="13022"/>
                </a:lnTo>
                <a:lnTo>
                  <a:pt x="11382" y="11689"/>
                </a:lnTo>
                <a:lnTo>
                  <a:pt x="12407" y="10356"/>
                </a:lnTo>
                <a:lnTo>
                  <a:pt x="13262" y="9809"/>
                </a:lnTo>
                <a:lnTo>
                  <a:pt x="14116" y="9262"/>
                </a:lnTo>
                <a:lnTo>
                  <a:pt x="16167" y="7930"/>
                </a:lnTo>
                <a:lnTo>
                  <a:pt x="17226" y="7280"/>
                </a:lnTo>
                <a:lnTo>
                  <a:pt x="18286" y="6665"/>
                </a:lnTo>
                <a:lnTo>
                  <a:pt x="18799" y="6323"/>
                </a:lnTo>
                <a:lnTo>
                  <a:pt x="19346" y="6015"/>
                </a:lnTo>
                <a:lnTo>
                  <a:pt x="19892" y="5742"/>
                </a:lnTo>
                <a:lnTo>
                  <a:pt x="20439" y="5469"/>
                </a:lnTo>
                <a:lnTo>
                  <a:pt x="20439" y="5434"/>
                </a:lnTo>
                <a:lnTo>
                  <a:pt x="20405" y="5434"/>
                </a:lnTo>
                <a:lnTo>
                  <a:pt x="19858" y="5708"/>
                </a:lnTo>
                <a:lnTo>
                  <a:pt x="19277" y="5981"/>
                </a:lnTo>
                <a:lnTo>
                  <a:pt x="18115" y="6528"/>
                </a:lnTo>
                <a:lnTo>
                  <a:pt x="17056" y="7075"/>
                </a:lnTo>
                <a:lnTo>
                  <a:pt x="15962" y="7656"/>
                </a:lnTo>
                <a:lnTo>
                  <a:pt x="14937" y="8271"/>
                </a:lnTo>
                <a:lnTo>
                  <a:pt x="13911" y="8955"/>
                </a:lnTo>
                <a:lnTo>
                  <a:pt x="13091" y="9468"/>
                </a:lnTo>
                <a:lnTo>
                  <a:pt x="13091" y="9468"/>
                </a:lnTo>
                <a:lnTo>
                  <a:pt x="14629" y="7588"/>
                </a:lnTo>
                <a:lnTo>
                  <a:pt x="16304" y="5674"/>
                </a:lnTo>
                <a:lnTo>
                  <a:pt x="18013" y="3760"/>
                </a:lnTo>
                <a:lnTo>
                  <a:pt x="19756" y="1914"/>
                </a:lnTo>
                <a:lnTo>
                  <a:pt x="21499" y="68"/>
                </a:lnTo>
                <a:lnTo>
                  <a:pt x="21499" y="34"/>
                </a:lnTo>
                <a:lnTo>
                  <a:pt x="2146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4105206" y="2646752"/>
            <a:ext cx="24648" cy="126861"/>
          </a:xfrm>
          <a:custGeom>
            <a:rect b="b" l="l" r="r" t="t"/>
            <a:pathLst>
              <a:path extrusionOk="0" h="7041" w="1368">
                <a:moveTo>
                  <a:pt x="1299" y="0"/>
                </a:moveTo>
                <a:lnTo>
                  <a:pt x="1299" y="34"/>
                </a:lnTo>
                <a:lnTo>
                  <a:pt x="821" y="1777"/>
                </a:lnTo>
                <a:lnTo>
                  <a:pt x="616" y="2632"/>
                </a:lnTo>
                <a:lnTo>
                  <a:pt x="445" y="3520"/>
                </a:lnTo>
                <a:lnTo>
                  <a:pt x="308" y="4409"/>
                </a:lnTo>
                <a:lnTo>
                  <a:pt x="171" y="5298"/>
                </a:lnTo>
                <a:lnTo>
                  <a:pt x="103" y="6152"/>
                </a:lnTo>
                <a:lnTo>
                  <a:pt x="1" y="7041"/>
                </a:lnTo>
                <a:lnTo>
                  <a:pt x="35" y="7041"/>
                </a:lnTo>
                <a:lnTo>
                  <a:pt x="308" y="5264"/>
                </a:lnTo>
                <a:lnTo>
                  <a:pt x="616" y="3486"/>
                </a:lnTo>
                <a:lnTo>
                  <a:pt x="958" y="1743"/>
                </a:lnTo>
                <a:lnTo>
                  <a:pt x="1128" y="889"/>
                </a:lnTo>
                <a:lnTo>
                  <a:pt x="1368" y="34"/>
                </a:lnTo>
                <a:lnTo>
                  <a:pt x="13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4203744" y="2720030"/>
            <a:ext cx="94232" cy="50503"/>
          </a:xfrm>
          <a:custGeom>
            <a:rect b="b" l="l" r="r" t="t"/>
            <a:pathLst>
              <a:path extrusionOk="0" h="2803" w="5230">
                <a:moveTo>
                  <a:pt x="5195" y="0"/>
                </a:moveTo>
                <a:lnTo>
                  <a:pt x="4512" y="308"/>
                </a:lnTo>
                <a:lnTo>
                  <a:pt x="3862" y="616"/>
                </a:lnTo>
                <a:lnTo>
                  <a:pt x="2564" y="1231"/>
                </a:lnTo>
                <a:lnTo>
                  <a:pt x="1914" y="1573"/>
                </a:lnTo>
                <a:lnTo>
                  <a:pt x="1265" y="1914"/>
                </a:lnTo>
                <a:lnTo>
                  <a:pt x="615" y="2290"/>
                </a:lnTo>
                <a:lnTo>
                  <a:pt x="0" y="2700"/>
                </a:lnTo>
                <a:lnTo>
                  <a:pt x="0" y="2769"/>
                </a:lnTo>
                <a:lnTo>
                  <a:pt x="69" y="2803"/>
                </a:lnTo>
                <a:lnTo>
                  <a:pt x="718" y="2495"/>
                </a:lnTo>
                <a:lnTo>
                  <a:pt x="1367" y="2154"/>
                </a:lnTo>
                <a:lnTo>
                  <a:pt x="2632" y="1436"/>
                </a:lnTo>
                <a:lnTo>
                  <a:pt x="3931" y="752"/>
                </a:lnTo>
                <a:lnTo>
                  <a:pt x="4580" y="376"/>
                </a:lnTo>
                <a:lnTo>
                  <a:pt x="5195" y="34"/>
                </a:lnTo>
                <a:lnTo>
                  <a:pt x="5230" y="34"/>
                </a:lnTo>
                <a:lnTo>
                  <a:pt x="523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3677831" y="2557458"/>
            <a:ext cx="62214" cy="141654"/>
          </a:xfrm>
          <a:custGeom>
            <a:rect b="b" l="l" r="r" t="t"/>
            <a:pathLst>
              <a:path extrusionOk="0" h="7862" w="3453">
                <a:moveTo>
                  <a:pt x="1" y="0"/>
                </a:moveTo>
                <a:lnTo>
                  <a:pt x="103" y="820"/>
                </a:lnTo>
                <a:lnTo>
                  <a:pt x="377" y="2529"/>
                </a:lnTo>
                <a:lnTo>
                  <a:pt x="616" y="3589"/>
                </a:lnTo>
                <a:lnTo>
                  <a:pt x="889" y="4785"/>
                </a:lnTo>
                <a:lnTo>
                  <a:pt x="1197" y="6084"/>
                </a:lnTo>
                <a:lnTo>
                  <a:pt x="1607" y="7417"/>
                </a:lnTo>
                <a:lnTo>
                  <a:pt x="3453" y="7861"/>
                </a:lnTo>
                <a:lnTo>
                  <a:pt x="3008" y="7212"/>
                </a:lnTo>
                <a:lnTo>
                  <a:pt x="2598" y="6562"/>
                </a:lnTo>
                <a:lnTo>
                  <a:pt x="2222" y="5913"/>
                </a:lnTo>
                <a:lnTo>
                  <a:pt x="1880" y="5264"/>
                </a:lnTo>
                <a:lnTo>
                  <a:pt x="1573" y="4648"/>
                </a:lnTo>
                <a:lnTo>
                  <a:pt x="1299" y="3999"/>
                </a:lnTo>
                <a:lnTo>
                  <a:pt x="821" y="2837"/>
                </a:lnTo>
                <a:lnTo>
                  <a:pt x="479" y="1812"/>
                </a:lnTo>
                <a:lnTo>
                  <a:pt x="206" y="957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3677831" y="2557458"/>
            <a:ext cx="62214" cy="141654"/>
          </a:xfrm>
          <a:custGeom>
            <a:rect b="b" l="l" r="r" t="t"/>
            <a:pathLst>
              <a:path extrusionOk="0" fill="none" h="7862" w="3453">
                <a:moveTo>
                  <a:pt x="1" y="0"/>
                </a:moveTo>
                <a:lnTo>
                  <a:pt x="1" y="0"/>
                </a:lnTo>
                <a:lnTo>
                  <a:pt x="103" y="820"/>
                </a:lnTo>
                <a:lnTo>
                  <a:pt x="377" y="2529"/>
                </a:lnTo>
                <a:lnTo>
                  <a:pt x="616" y="3589"/>
                </a:lnTo>
                <a:lnTo>
                  <a:pt x="889" y="4785"/>
                </a:lnTo>
                <a:lnTo>
                  <a:pt x="1197" y="6084"/>
                </a:lnTo>
                <a:lnTo>
                  <a:pt x="1607" y="7417"/>
                </a:lnTo>
                <a:lnTo>
                  <a:pt x="3453" y="7861"/>
                </a:lnTo>
                <a:lnTo>
                  <a:pt x="3453" y="7861"/>
                </a:lnTo>
                <a:lnTo>
                  <a:pt x="3008" y="7212"/>
                </a:lnTo>
                <a:lnTo>
                  <a:pt x="2598" y="6562"/>
                </a:lnTo>
                <a:lnTo>
                  <a:pt x="2222" y="5913"/>
                </a:lnTo>
                <a:lnTo>
                  <a:pt x="1880" y="5264"/>
                </a:lnTo>
                <a:lnTo>
                  <a:pt x="1573" y="4648"/>
                </a:lnTo>
                <a:lnTo>
                  <a:pt x="1299" y="3999"/>
                </a:lnTo>
                <a:lnTo>
                  <a:pt x="821" y="2837"/>
                </a:lnTo>
                <a:lnTo>
                  <a:pt x="479" y="1812"/>
                </a:lnTo>
                <a:lnTo>
                  <a:pt x="206" y="957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3706785" y="2691075"/>
            <a:ext cx="243867" cy="231579"/>
          </a:xfrm>
          <a:custGeom>
            <a:rect b="b" l="l" r="r" t="t"/>
            <a:pathLst>
              <a:path extrusionOk="0" h="12853" w="13535">
                <a:moveTo>
                  <a:pt x="0" y="1"/>
                </a:moveTo>
                <a:lnTo>
                  <a:pt x="239" y="821"/>
                </a:lnTo>
                <a:lnTo>
                  <a:pt x="547" y="1607"/>
                </a:lnTo>
                <a:lnTo>
                  <a:pt x="854" y="2393"/>
                </a:lnTo>
                <a:lnTo>
                  <a:pt x="1162" y="3180"/>
                </a:lnTo>
                <a:lnTo>
                  <a:pt x="1538" y="3966"/>
                </a:lnTo>
                <a:lnTo>
                  <a:pt x="1914" y="4718"/>
                </a:lnTo>
                <a:lnTo>
                  <a:pt x="2324" y="5435"/>
                </a:lnTo>
                <a:lnTo>
                  <a:pt x="2768" y="6085"/>
                </a:lnTo>
                <a:lnTo>
                  <a:pt x="3076" y="6563"/>
                </a:lnTo>
                <a:lnTo>
                  <a:pt x="3452" y="7008"/>
                </a:lnTo>
                <a:lnTo>
                  <a:pt x="3794" y="7418"/>
                </a:lnTo>
                <a:lnTo>
                  <a:pt x="4204" y="7828"/>
                </a:lnTo>
                <a:lnTo>
                  <a:pt x="4580" y="8204"/>
                </a:lnTo>
                <a:lnTo>
                  <a:pt x="5024" y="8580"/>
                </a:lnTo>
                <a:lnTo>
                  <a:pt x="5879" y="9263"/>
                </a:lnTo>
                <a:lnTo>
                  <a:pt x="6767" y="9879"/>
                </a:lnTo>
                <a:lnTo>
                  <a:pt x="7656" y="10425"/>
                </a:lnTo>
                <a:lnTo>
                  <a:pt x="8545" y="10904"/>
                </a:lnTo>
                <a:lnTo>
                  <a:pt x="9433" y="11348"/>
                </a:lnTo>
                <a:lnTo>
                  <a:pt x="10254" y="11724"/>
                </a:lnTo>
                <a:lnTo>
                  <a:pt x="11040" y="12032"/>
                </a:lnTo>
                <a:lnTo>
                  <a:pt x="11723" y="12271"/>
                </a:lnTo>
                <a:lnTo>
                  <a:pt x="12339" y="12476"/>
                </a:lnTo>
                <a:lnTo>
                  <a:pt x="13227" y="12750"/>
                </a:lnTo>
                <a:lnTo>
                  <a:pt x="13535" y="12852"/>
                </a:lnTo>
                <a:lnTo>
                  <a:pt x="13330" y="11998"/>
                </a:lnTo>
                <a:lnTo>
                  <a:pt x="13090" y="11212"/>
                </a:lnTo>
                <a:lnTo>
                  <a:pt x="12749" y="10460"/>
                </a:lnTo>
                <a:lnTo>
                  <a:pt x="12373" y="9776"/>
                </a:lnTo>
                <a:lnTo>
                  <a:pt x="11963" y="9127"/>
                </a:lnTo>
                <a:lnTo>
                  <a:pt x="11484" y="8546"/>
                </a:lnTo>
                <a:lnTo>
                  <a:pt x="10971" y="7965"/>
                </a:lnTo>
                <a:lnTo>
                  <a:pt x="10425" y="7418"/>
                </a:lnTo>
                <a:lnTo>
                  <a:pt x="9843" y="6905"/>
                </a:lnTo>
                <a:lnTo>
                  <a:pt x="9228" y="6392"/>
                </a:lnTo>
                <a:lnTo>
                  <a:pt x="8579" y="5914"/>
                </a:lnTo>
                <a:lnTo>
                  <a:pt x="7895" y="5435"/>
                </a:lnTo>
                <a:lnTo>
                  <a:pt x="6494" y="4513"/>
                </a:lnTo>
                <a:lnTo>
                  <a:pt x="5093" y="3556"/>
                </a:lnTo>
                <a:lnTo>
                  <a:pt x="4614" y="3248"/>
                </a:lnTo>
                <a:lnTo>
                  <a:pt x="4136" y="2906"/>
                </a:lnTo>
                <a:lnTo>
                  <a:pt x="3691" y="2530"/>
                </a:lnTo>
                <a:lnTo>
                  <a:pt x="3281" y="2120"/>
                </a:lnTo>
                <a:lnTo>
                  <a:pt x="2905" y="1710"/>
                </a:lnTo>
                <a:lnTo>
                  <a:pt x="2529" y="1300"/>
                </a:lnTo>
                <a:lnTo>
                  <a:pt x="2187" y="890"/>
                </a:lnTo>
                <a:lnTo>
                  <a:pt x="1846" y="445"/>
                </a:lnTo>
                <a:lnTo>
                  <a:pt x="0" y="1"/>
                </a:lnTo>
                <a:close/>
              </a:path>
            </a:pathLst>
          </a:custGeom>
          <a:solidFill>
            <a:srgbClr val="D7D8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3706785" y="2691075"/>
            <a:ext cx="243867" cy="231579"/>
          </a:xfrm>
          <a:custGeom>
            <a:rect b="b" l="l" r="r" t="t"/>
            <a:pathLst>
              <a:path extrusionOk="0" fill="none" h="12853" w="13535">
                <a:moveTo>
                  <a:pt x="0" y="1"/>
                </a:moveTo>
                <a:lnTo>
                  <a:pt x="0" y="1"/>
                </a:lnTo>
                <a:lnTo>
                  <a:pt x="239" y="821"/>
                </a:lnTo>
                <a:lnTo>
                  <a:pt x="547" y="1607"/>
                </a:lnTo>
                <a:lnTo>
                  <a:pt x="854" y="2393"/>
                </a:lnTo>
                <a:lnTo>
                  <a:pt x="1162" y="3180"/>
                </a:lnTo>
                <a:lnTo>
                  <a:pt x="1538" y="3966"/>
                </a:lnTo>
                <a:lnTo>
                  <a:pt x="1914" y="4718"/>
                </a:lnTo>
                <a:lnTo>
                  <a:pt x="2324" y="5435"/>
                </a:lnTo>
                <a:lnTo>
                  <a:pt x="2768" y="6085"/>
                </a:lnTo>
                <a:lnTo>
                  <a:pt x="2768" y="6085"/>
                </a:lnTo>
                <a:lnTo>
                  <a:pt x="3076" y="6563"/>
                </a:lnTo>
                <a:lnTo>
                  <a:pt x="3452" y="7008"/>
                </a:lnTo>
                <a:lnTo>
                  <a:pt x="3794" y="7418"/>
                </a:lnTo>
                <a:lnTo>
                  <a:pt x="4204" y="7828"/>
                </a:lnTo>
                <a:lnTo>
                  <a:pt x="4580" y="8204"/>
                </a:lnTo>
                <a:lnTo>
                  <a:pt x="5024" y="8580"/>
                </a:lnTo>
                <a:lnTo>
                  <a:pt x="5879" y="9263"/>
                </a:lnTo>
                <a:lnTo>
                  <a:pt x="6767" y="9879"/>
                </a:lnTo>
                <a:lnTo>
                  <a:pt x="7656" y="10425"/>
                </a:lnTo>
                <a:lnTo>
                  <a:pt x="8545" y="10904"/>
                </a:lnTo>
                <a:lnTo>
                  <a:pt x="9433" y="11348"/>
                </a:lnTo>
                <a:lnTo>
                  <a:pt x="10254" y="11724"/>
                </a:lnTo>
                <a:lnTo>
                  <a:pt x="11040" y="12032"/>
                </a:lnTo>
                <a:lnTo>
                  <a:pt x="11723" y="12271"/>
                </a:lnTo>
                <a:lnTo>
                  <a:pt x="12339" y="12476"/>
                </a:lnTo>
                <a:lnTo>
                  <a:pt x="13227" y="12750"/>
                </a:lnTo>
                <a:lnTo>
                  <a:pt x="13535" y="12852"/>
                </a:lnTo>
                <a:lnTo>
                  <a:pt x="13535" y="12852"/>
                </a:lnTo>
                <a:lnTo>
                  <a:pt x="13330" y="11998"/>
                </a:lnTo>
                <a:lnTo>
                  <a:pt x="13090" y="11212"/>
                </a:lnTo>
                <a:lnTo>
                  <a:pt x="12749" y="10460"/>
                </a:lnTo>
                <a:lnTo>
                  <a:pt x="12373" y="9776"/>
                </a:lnTo>
                <a:lnTo>
                  <a:pt x="11963" y="9127"/>
                </a:lnTo>
                <a:lnTo>
                  <a:pt x="11484" y="8546"/>
                </a:lnTo>
                <a:lnTo>
                  <a:pt x="10971" y="7965"/>
                </a:lnTo>
                <a:lnTo>
                  <a:pt x="10425" y="7418"/>
                </a:lnTo>
                <a:lnTo>
                  <a:pt x="9843" y="6905"/>
                </a:lnTo>
                <a:lnTo>
                  <a:pt x="9228" y="6392"/>
                </a:lnTo>
                <a:lnTo>
                  <a:pt x="8579" y="5914"/>
                </a:lnTo>
                <a:lnTo>
                  <a:pt x="7895" y="5435"/>
                </a:lnTo>
                <a:lnTo>
                  <a:pt x="6494" y="4513"/>
                </a:lnTo>
                <a:lnTo>
                  <a:pt x="5093" y="3556"/>
                </a:lnTo>
                <a:lnTo>
                  <a:pt x="5093" y="3556"/>
                </a:lnTo>
                <a:lnTo>
                  <a:pt x="4614" y="3248"/>
                </a:lnTo>
                <a:lnTo>
                  <a:pt x="4136" y="2906"/>
                </a:lnTo>
                <a:lnTo>
                  <a:pt x="3691" y="2530"/>
                </a:lnTo>
                <a:lnTo>
                  <a:pt x="3281" y="2120"/>
                </a:lnTo>
                <a:lnTo>
                  <a:pt x="2905" y="1710"/>
                </a:lnTo>
                <a:lnTo>
                  <a:pt x="2529" y="1300"/>
                </a:lnTo>
                <a:lnTo>
                  <a:pt x="2187" y="890"/>
                </a:lnTo>
                <a:lnTo>
                  <a:pt x="1846" y="445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3827484" y="2692319"/>
            <a:ext cx="49278" cy="80682"/>
          </a:xfrm>
          <a:custGeom>
            <a:rect b="b" l="l" r="r" t="t"/>
            <a:pathLst>
              <a:path extrusionOk="0" h="4478" w="2735">
                <a:moveTo>
                  <a:pt x="34" y="0"/>
                </a:moveTo>
                <a:lnTo>
                  <a:pt x="0" y="34"/>
                </a:lnTo>
                <a:lnTo>
                  <a:pt x="479" y="513"/>
                </a:lnTo>
                <a:lnTo>
                  <a:pt x="889" y="1026"/>
                </a:lnTo>
                <a:lnTo>
                  <a:pt x="1299" y="1538"/>
                </a:lnTo>
                <a:lnTo>
                  <a:pt x="1641" y="2085"/>
                </a:lnTo>
                <a:lnTo>
                  <a:pt x="1982" y="2666"/>
                </a:lnTo>
                <a:lnTo>
                  <a:pt x="2256" y="3247"/>
                </a:lnTo>
                <a:lnTo>
                  <a:pt x="2529" y="3862"/>
                </a:lnTo>
                <a:lnTo>
                  <a:pt x="2734" y="4478"/>
                </a:lnTo>
                <a:lnTo>
                  <a:pt x="2563" y="3862"/>
                </a:lnTo>
                <a:lnTo>
                  <a:pt x="2324" y="3247"/>
                </a:lnTo>
                <a:lnTo>
                  <a:pt x="2017" y="2632"/>
                </a:lnTo>
                <a:lnTo>
                  <a:pt x="1709" y="2051"/>
                </a:lnTo>
                <a:lnTo>
                  <a:pt x="1333" y="1504"/>
                </a:lnTo>
                <a:lnTo>
                  <a:pt x="923" y="957"/>
                </a:lnTo>
                <a:lnTo>
                  <a:pt x="513" y="479"/>
                </a:lnTo>
                <a:lnTo>
                  <a:pt x="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3677831" y="2556214"/>
            <a:ext cx="275289" cy="366440"/>
          </a:xfrm>
          <a:custGeom>
            <a:rect b="b" l="l" r="r" t="t"/>
            <a:pathLst>
              <a:path extrusionOk="0" h="20338" w="15279">
                <a:moveTo>
                  <a:pt x="1" y="1"/>
                </a:moveTo>
                <a:lnTo>
                  <a:pt x="1" y="69"/>
                </a:lnTo>
                <a:lnTo>
                  <a:pt x="69" y="650"/>
                </a:lnTo>
                <a:lnTo>
                  <a:pt x="240" y="1812"/>
                </a:lnTo>
                <a:lnTo>
                  <a:pt x="547" y="3419"/>
                </a:lnTo>
                <a:lnTo>
                  <a:pt x="753" y="4341"/>
                </a:lnTo>
                <a:lnTo>
                  <a:pt x="992" y="5298"/>
                </a:lnTo>
                <a:lnTo>
                  <a:pt x="1265" y="6358"/>
                </a:lnTo>
                <a:lnTo>
                  <a:pt x="1573" y="7418"/>
                </a:lnTo>
                <a:lnTo>
                  <a:pt x="1915" y="8477"/>
                </a:lnTo>
                <a:lnTo>
                  <a:pt x="2325" y="9571"/>
                </a:lnTo>
                <a:lnTo>
                  <a:pt x="2769" y="10630"/>
                </a:lnTo>
                <a:lnTo>
                  <a:pt x="3248" y="11690"/>
                </a:lnTo>
                <a:lnTo>
                  <a:pt x="3794" y="12647"/>
                </a:lnTo>
                <a:lnTo>
                  <a:pt x="4375" y="13570"/>
                </a:lnTo>
                <a:lnTo>
                  <a:pt x="4683" y="14048"/>
                </a:lnTo>
                <a:lnTo>
                  <a:pt x="5059" y="14493"/>
                </a:lnTo>
                <a:lnTo>
                  <a:pt x="5401" y="14903"/>
                </a:lnTo>
                <a:lnTo>
                  <a:pt x="5811" y="15313"/>
                </a:lnTo>
                <a:lnTo>
                  <a:pt x="6187" y="15689"/>
                </a:lnTo>
                <a:lnTo>
                  <a:pt x="6631" y="16065"/>
                </a:lnTo>
                <a:lnTo>
                  <a:pt x="7486" y="16748"/>
                </a:lnTo>
                <a:lnTo>
                  <a:pt x="8374" y="17364"/>
                </a:lnTo>
                <a:lnTo>
                  <a:pt x="9263" y="17910"/>
                </a:lnTo>
                <a:lnTo>
                  <a:pt x="10152" y="18389"/>
                </a:lnTo>
                <a:lnTo>
                  <a:pt x="11040" y="18833"/>
                </a:lnTo>
                <a:lnTo>
                  <a:pt x="11861" y="19209"/>
                </a:lnTo>
                <a:lnTo>
                  <a:pt x="12647" y="19517"/>
                </a:lnTo>
                <a:lnTo>
                  <a:pt x="13330" y="19756"/>
                </a:lnTo>
                <a:lnTo>
                  <a:pt x="13946" y="19961"/>
                </a:lnTo>
                <a:lnTo>
                  <a:pt x="14834" y="20235"/>
                </a:lnTo>
                <a:lnTo>
                  <a:pt x="15142" y="20337"/>
                </a:lnTo>
                <a:lnTo>
                  <a:pt x="15244" y="19551"/>
                </a:lnTo>
                <a:lnTo>
                  <a:pt x="15278" y="18833"/>
                </a:lnTo>
                <a:lnTo>
                  <a:pt x="15278" y="18116"/>
                </a:lnTo>
                <a:lnTo>
                  <a:pt x="15278" y="17398"/>
                </a:lnTo>
                <a:lnTo>
                  <a:pt x="15210" y="16748"/>
                </a:lnTo>
                <a:lnTo>
                  <a:pt x="15142" y="16099"/>
                </a:lnTo>
                <a:lnTo>
                  <a:pt x="15039" y="15450"/>
                </a:lnTo>
                <a:lnTo>
                  <a:pt x="14903" y="14834"/>
                </a:lnTo>
                <a:lnTo>
                  <a:pt x="14732" y="14253"/>
                </a:lnTo>
                <a:lnTo>
                  <a:pt x="14561" y="13706"/>
                </a:lnTo>
                <a:lnTo>
                  <a:pt x="14321" y="13160"/>
                </a:lnTo>
                <a:lnTo>
                  <a:pt x="14116" y="12613"/>
                </a:lnTo>
                <a:lnTo>
                  <a:pt x="13843" y="12100"/>
                </a:lnTo>
                <a:lnTo>
                  <a:pt x="13604" y="11622"/>
                </a:lnTo>
                <a:lnTo>
                  <a:pt x="13296" y="11177"/>
                </a:lnTo>
                <a:lnTo>
                  <a:pt x="12989" y="10733"/>
                </a:lnTo>
                <a:lnTo>
                  <a:pt x="12681" y="10289"/>
                </a:lnTo>
                <a:lnTo>
                  <a:pt x="12373" y="9913"/>
                </a:lnTo>
                <a:lnTo>
                  <a:pt x="12032" y="9502"/>
                </a:lnTo>
                <a:lnTo>
                  <a:pt x="11690" y="9161"/>
                </a:lnTo>
                <a:lnTo>
                  <a:pt x="10972" y="8477"/>
                </a:lnTo>
                <a:lnTo>
                  <a:pt x="10220" y="7896"/>
                </a:lnTo>
                <a:lnTo>
                  <a:pt x="9468" y="7418"/>
                </a:lnTo>
                <a:lnTo>
                  <a:pt x="8716" y="6973"/>
                </a:lnTo>
                <a:lnTo>
                  <a:pt x="7964" y="6631"/>
                </a:lnTo>
                <a:lnTo>
                  <a:pt x="7281" y="6324"/>
                </a:lnTo>
                <a:lnTo>
                  <a:pt x="6563" y="6050"/>
                </a:lnTo>
                <a:lnTo>
                  <a:pt x="5879" y="5709"/>
                </a:lnTo>
                <a:lnTo>
                  <a:pt x="5196" y="5264"/>
                </a:lnTo>
                <a:lnTo>
                  <a:pt x="4546" y="4820"/>
                </a:lnTo>
                <a:lnTo>
                  <a:pt x="3931" y="4307"/>
                </a:lnTo>
                <a:lnTo>
                  <a:pt x="3316" y="3760"/>
                </a:lnTo>
                <a:lnTo>
                  <a:pt x="2769" y="3248"/>
                </a:lnTo>
                <a:lnTo>
                  <a:pt x="2222" y="2701"/>
                </a:lnTo>
                <a:lnTo>
                  <a:pt x="1299" y="1676"/>
                </a:lnTo>
                <a:lnTo>
                  <a:pt x="616" y="821"/>
                </a:lnTo>
                <a:lnTo>
                  <a:pt x="137" y="240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3700623" y="2606718"/>
            <a:ext cx="307306" cy="734682"/>
          </a:xfrm>
          <a:custGeom>
            <a:rect b="b" l="l" r="r" t="t"/>
            <a:pathLst>
              <a:path extrusionOk="0" h="40776" w="17056">
                <a:moveTo>
                  <a:pt x="0" y="0"/>
                </a:moveTo>
                <a:lnTo>
                  <a:pt x="365" y="661"/>
                </a:lnTo>
                <a:lnTo>
                  <a:pt x="34" y="0"/>
                </a:lnTo>
                <a:close/>
                <a:moveTo>
                  <a:pt x="365" y="661"/>
                </a:moveTo>
                <a:lnTo>
                  <a:pt x="547" y="1026"/>
                </a:lnTo>
                <a:lnTo>
                  <a:pt x="830" y="1538"/>
                </a:lnTo>
                <a:lnTo>
                  <a:pt x="547" y="992"/>
                </a:lnTo>
                <a:lnTo>
                  <a:pt x="365" y="661"/>
                </a:lnTo>
                <a:close/>
                <a:moveTo>
                  <a:pt x="830" y="1538"/>
                </a:moveTo>
                <a:lnTo>
                  <a:pt x="1060" y="1983"/>
                </a:lnTo>
                <a:lnTo>
                  <a:pt x="1641" y="2974"/>
                </a:lnTo>
                <a:lnTo>
                  <a:pt x="2256" y="3897"/>
                </a:lnTo>
                <a:lnTo>
                  <a:pt x="2905" y="4820"/>
                </a:lnTo>
                <a:lnTo>
                  <a:pt x="3589" y="5606"/>
                </a:lnTo>
                <a:lnTo>
                  <a:pt x="4307" y="6358"/>
                </a:lnTo>
                <a:lnTo>
                  <a:pt x="5093" y="7041"/>
                </a:lnTo>
                <a:lnTo>
                  <a:pt x="5879" y="7691"/>
                </a:lnTo>
                <a:lnTo>
                  <a:pt x="7554" y="8989"/>
                </a:lnTo>
                <a:lnTo>
                  <a:pt x="8374" y="9639"/>
                </a:lnTo>
                <a:lnTo>
                  <a:pt x="9160" y="10322"/>
                </a:lnTo>
                <a:lnTo>
                  <a:pt x="9912" y="11040"/>
                </a:lnTo>
                <a:lnTo>
                  <a:pt x="10596" y="11792"/>
                </a:lnTo>
                <a:lnTo>
                  <a:pt x="11245" y="12612"/>
                </a:lnTo>
                <a:lnTo>
                  <a:pt x="11826" y="13501"/>
                </a:lnTo>
                <a:lnTo>
                  <a:pt x="12339" y="14390"/>
                </a:lnTo>
                <a:lnTo>
                  <a:pt x="12817" y="15313"/>
                </a:lnTo>
                <a:lnTo>
                  <a:pt x="13227" y="16270"/>
                </a:lnTo>
                <a:lnTo>
                  <a:pt x="13569" y="17261"/>
                </a:lnTo>
                <a:lnTo>
                  <a:pt x="13911" y="18252"/>
                </a:lnTo>
                <a:lnTo>
                  <a:pt x="14184" y="19243"/>
                </a:lnTo>
                <a:lnTo>
                  <a:pt x="14424" y="20268"/>
                </a:lnTo>
                <a:lnTo>
                  <a:pt x="14663" y="21294"/>
                </a:lnTo>
                <a:lnTo>
                  <a:pt x="15141" y="23652"/>
                </a:lnTo>
                <a:lnTo>
                  <a:pt x="15586" y="26045"/>
                </a:lnTo>
                <a:lnTo>
                  <a:pt x="15927" y="28437"/>
                </a:lnTo>
                <a:lnTo>
                  <a:pt x="16201" y="30830"/>
                </a:lnTo>
                <a:lnTo>
                  <a:pt x="16440" y="33291"/>
                </a:lnTo>
                <a:lnTo>
                  <a:pt x="16611" y="35751"/>
                </a:lnTo>
                <a:lnTo>
                  <a:pt x="16748" y="38212"/>
                </a:lnTo>
                <a:lnTo>
                  <a:pt x="16850" y="40673"/>
                </a:lnTo>
                <a:lnTo>
                  <a:pt x="16850" y="40707"/>
                </a:lnTo>
                <a:lnTo>
                  <a:pt x="16884" y="40742"/>
                </a:lnTo>
                <a:lnTo>
                  <a:pt x="16953" y="40776"/>
                </a:lnTo>
                <a:lnTo>
                  <a:pt x="16987" y="40742"/>
                </a:lnTo>
                <a:lnTo>
                  <a:pt x="17021" y="40673"/>
                </a:lnTo>
                <a:lnTo>
                  <a:pt x="17055" y="40058"/>
                </a:lnTo>
                <a:lnTo>
                  <a:pt x="17055" y="39409"/>
                </a:lnTo>
                <a:lnTo>
                  <a:pt x="17055" y="36948"/>
                </a:lnTo>
                <a:lnTo>
                  <a:pt x="16953" y="34453"/>
                </a:lnTo>
                <a:lnTo>
                  <a:pt x="16816" y="31958"/>
                </a:lnTo>
                <a:lnTo>
                  <a:pt x="16543" y="29497"/>
                </a:lnTo>
                <a:lnTo>
                  <a:pt x="16269" y="27138"/>
                </a:lnTo>
                <a:lnTo>
                  <a:pt x="15927" y="24780"/>
                </a:lnTo>
                <a:lnTo>
                  <a:pt x="15483" y="22456"/>
                </a:lnTo>
                <a:lnTo>
                  <a:pt x="14970" y="20132"/>
                </a:lnTo>
                <a:lnTo>
                  <a:pt x="14663" y="18867"/>
                </a:lnTo>
                <a:lnTo>
                  <a:pt x="14253" y="17602"/>
                </a:lnTo>
                <a:lnTo>
                  <a:pt x="13808" y="16372"/>
                </a:lnTo>
                <a:lnTo>
                  <a:pt x="13262" y="15142"/>
                </a:lnTo>
                <a:lnTo>
                  <a:pt x="13159" y="14561"/>
                </a:lnTo>
                <a:lnTo>
                  <a:pt x="12954" y="13467"/>
                </a:lnTo>
                <a:lnTo>
                  <a:pt x="12681" y="12339"/>
                </a:lnTo>
                <a:lnTo>
                  <a:pt x="12373" y="11245"/>
                </a:lnTo>
                <a:lnTo>
                  <a:pt x="11963" y="10186"/>
                </a:lnTo>
                <a:lnTo>
                  <a:pt x="11518" y="9160"/>
                </a:lnTo>
                <a:lnTo>
                  <a:pt x="10972" y="8135"/>
                </a:lnTo>
                <a:lnTo>
                  <a:pt x="10391" y="7178"/>
                </a:lnTo>
                <a:lnTo>
                  <a:pt x="10356" y="7178"/>
                </a:lnTo>
                <a:lnTo>
                  <a:pt x="10322" y="7212"/>
                </a:lnTo>
                <a:lnTo>
                  <a:pt x="10630" y="7691"/>
                </a:lnTo>
                <a:lnTo>
                  <a:pt x="10903" y="8203"/>
                </a:lnTo>
                <a:lnTo>
                  <a:pt x="11177" y="8716"/>
                </a:lnTo>
                <a:lnTo>
                  <a:pt x="11416" y="9229"/>
                </a:lnTo>
                <a:lnTo>
                  <a:pt x="11621" y="9741"/>
                </a:lnTo>
                <a:lnTo>
                  <a:pt x="11792" y="10288"/>
                </a:lnTo>
                <a:lnTo>
                  <a:pt x="11963" y="10835"/>
                </a:lnTo>
                <a:lnTo>
                  <a:pt x="12099" y="11382"/>
                </a:lnTo>
                <a:lnTo>
                  <a:pt x="12373" y="12476"/>
                </a:lnTo>
                <a:lnTo>
                  <a:pt x="12612" y="13569"/>
                </a:lnTo>
                <a:lnTo>
                  <a:pt x="12681" y="14048"/>
                </a:lnTo>
                <a:lnTo>
                  <a:pt x="12202" y="13262"/>
                </a:lnTo>
                <a:lnTo>
                  <a:pt x="11689" y="12510"/>
                </a:lnTo>
                <a:lnTo>
                  <a:pt x="11655" y="12100"/>
                </a:lnTo>
                <a:lnTo>
                  <a:pt x="11621" y="11690"/>
                </a:lnTo>
                <a:lnTo>
                  <a:pt x="11518" y="11314"/>
                </a:lnTo>
                <a:lnTo>
                  <a:pt x="11416" y="10903"/>
                </a:lnTo>
                <a:lnTo>
                  <a:pt x="11245" y="10425"/>
                </a:lnTo>
                <a:lnTo>
                  <a:pt x="11040" y="9946"/>
                </a:lnTo>
                <a:lnTo>
                  <a:pt x="10801" y="9502"/>
                </a:lnTo>
                <a:lnTo>
                  <a:pt x="10561" y="9058"/>
                </a:lnTo>
                <a:lnTo>
                  <a:pt x="10527" y="9058"/>
                </a:lnTo>
                <a:lnTo>
                  <a:pt x="10527" y="9092"/>
                </a:lnTo>
                <a:lnTo>
                  <a:pt x="10767" y="9536"/>
                </a:lnTo>
                <a:lnTo>
                  <a:pt x="10972" y="9981"/>
                </a:lnTo>
                <a:lnTo>
                  <a:pt x="11142" y="10459"/>
                </a:lnTo>
                <a:lnTo>
                  <a:pt x="11313" y="10938"/>
                </a:lnTo>
                <a:lnTo>
                  <a:pt x="11484" y="11655"/>
                </a:lnTo>
                <a:lnTo>
                  <a:pt x="11587" y="12407"/>
                </a:lnTo>
                <a:lnTo>
                  <a:pt x="11006" y="11690"/>
                </a:lnTo>
                <a:lnTo>
                  <a:pt x="10425" y="11040"/>
                </a:lnTo>
                <a:lnTo>
                  <a:pt x="9741" y="10425"/>
                </a:lnTo>
                <a:lnTo>
                  <a:pt x="9058" y="9844"/>
                </a:lnTo>
                <a:lnTo>
                  <a:pt x="8887" y="9468"/>
                </a:lnTo>
                <a:lnTo>
                  <a:pt x="8647" y="9092"/>
                </a:lnTo>
                <a:lnTo>
                  <a:pt x="8306" y="8613"/>
                </a:lnTo>
                <a:lnTo>
                  <a:pt x="7964" y="8169"/>
                </a:lnTo>
                <a:lnTo>
                  <a:pt x="7280" y="7383"/>
                </a:lnTo>
                <a:lnTo>
                  <a:pt x="6597" y="6665"/>
                </a:lnTo>
                <a:lnTo>
                  <a:pt x="5127" y="5196"/>
                </a:lnTo>
                <a:lnTo>
                  <a:pt x="4409" y="4444"/>
                </a:lnTo>
                <a:lnTo>
                  <a:pt x="3760" y="3692"/>
                </a:lnTo>
                <a:lnTo>
                  <a:pt x="3452" y="3282"/>
                </a:lnTo>
                <a:lnTo>
                  <a:pt x="3179" y="2837"/>
                </a:lnTo>
                <a:lnTo>
                  <a:pt x="2905" y="2427"/>
                </a:lnTo>
                <a:lnTo>
                  <a:pt x="2666" y="1949"/>
                </a:lnTo>
                <a:lnTo>
                  <a:pt x="2632" y="1914"/>
                </a:lnTo>
                <a:lnTo>
                  <a:pt x="2632" y="1949"/>
                </a:lnTo>
                <a:lnTo>
                  <a:pt x="2871" y="2461"/>
                </a:lnTo>
                <a:lnTo>
                  <a:pt x="3145" y="2940"/>
                </a:lnTo>
                <a:lnTo>
                  <a:pt x="3452" y="3418"/>
                </a:lnTo>
                <a:lnTo>
                  <a:pt x="3794" y="3863"/>
                </a:lnTo>
                <a:lnTo>
                  <a:pt x="4443" y="4683"/>
                </a:lnTo>
                <a:lnTo>
                  <a:pt x="5093" y="5435"/>
                </a:lnTo>
                <a:lnTo>
                  <a:pt x="6494" y="6939"/>
                </a:lnTo>
                <a:lnTo>
                  <a:pt x="7178" y="7691"/>
                </a:lnTo>
                <a:lnTo>
                  <a:pt x="7827" y="8477"/>
                </a:lnTo>
                <a:lnTo>
                  <a:pt x="8442" y="9297"/>
                </a:lnTo>
                <a:lnTo>
                  <a:pt x="8442" y="9331"/>
                </a:lnTo>
                <a:lnTo>
                  <a:pt x="6904" y="8203"/>
                </a:lnTo>
                <a:lnTo>
                  <a:pt x="6118" y="7622"/>
                </a:lnTo>
                <a:lnTo>
                  <a:pt x="5366" y="7041"/>
                </a:lnTo>
                <a:lnTo>
                  <a:pt x="4512" y="6358"/>
                </a:lnTo>
                <a:lnTo>
                  <a:pt x="3726" y="5606"/>
                </a:lnTo>
                <a:lnTo>
                  <a:pt x="2974" y="4785"/>
                </a:lnTo>
                <a:lnTo>
                  <a:pt x="2324" y="3931"/>
                </a:lnTo>
                <a:lnTo>
                  <a:pt x="1675" y="2974"/>
                </a:lnTo>
                <a:lnTo>
                  <a:pt x="1094" y="2017"/>
                </a:lnTo>
                <a:lnTo>
                  <a:pt x="830" y="153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3723397" y="2625798"/>
            <a:ext cx="22198" cy="40053"/>
          </a:xfrm>
          <a:custGeom>
            <a:rect b="b" l="l" r="r" t="t"/>
            <a:pathLst>
              <a:path extrusionOk="0" h="2223" w="1232">
                <a:moveTo>
                  <a:pt x="1" y="1"/>
                </a:moveTo>
                <a:lnTo>
                  <a:pt x="1" y="35"/>
                </a:lnTo>
                <a:lnTo>
                  <a:pt x="35" y="35"/>
                </a:lnTo>
                <a:lnTo>
                  <a:pt x="1" y="1"/>
                </a:lnTo>
                <a:close/>
                <a:moveTo>
                  <a:pt x="35" y="35"/>
                </a:moveTo>
                <a:lnTo>
                  <a:pt x="377" y="787"/>
                </a:lnTo>
                <a:lnTo>
                  <a:pt x="787" y="1505"/>
                </a:lnTo>
                <a:lnTo>
                  <a:pt x="1231" y="2223"/>
                </a:lnTo>
                <a:lnTo>
                  <a:pt x="821" y="1505"/>
                </a:lnTo>
                <a:lnTo>
                  <a:pt x="411" y="787"/>
                </a:lnTo>
                <a:lnTo>
                  <a:pt x="35" y="3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/>
          <p:nvPr/>
        </p:nvSpPr>
        <p:spPr>
          <a:xfrm>
            <a:off x="4077495" y="2863503"/>
            <a:ext cx="362116" cy="272208"/>
          </a:xfrm>
          <a:custGeom>
            <a:rect b="b" l="l" r="r" t="t"/>
            <a:pathLst>
              <a:path extrusionOk="0" h="15108" w="20098">
                <a:moveTo>
                  <a:pt x="20098" y="1"/>
                </a:moveTo>
                <a:lnTo>
                  <a:pt x="19961" y="411"/>
                </a:lnTo>
                <a:lnTo>
                  <a:pt x="19756" y="821"/>
                </a:lnTo>
                <a:lnTo>
                  <a:pt x="19585" y="1197"/>
                </a:lnTo>
                <a:lnTo>
                  <a:pt x="19346" y="1607"/>
                </a:lnTo>
                <a:lnTo>
                  <a:pt x="18867" y="2359"/>
                </a:lnTo>
                <a:lnTo>
                  <a:pt x="18286" y="3111"/>
                </a:lnTo>
                <a:lnTo>
                  <a:pt x="17637" y="3829"/>
                </a:lnTo>
                <a:lnTo>
                  <a:pt x="16953" y="4513"/>
                </a:lnTo>
                <a:lnTo>
                  <a:pt x="16201" y="5162"/>
                </a:lnTo>
                <a:lnTo>
                  <a:pt x="15381" y="5777"/>
                </a:lnTo>
                <a:lnTo>
                  <a:pt x="14561" y="6358"/>
                </a:lnTo>
                <a:lnTo>
                  <a:pt x="13672" y="6905"/>
                </a:lnTo>
                <a:lnTo>
                  <a:pt x="12783" y="7418"/>
                </a:lnTo>
                <a:lnTo>
                  <a:pt x="11861" y="7896"/>
                </a:lnTo>
                <a:lnTo>
                  <a:pt x="10904" y="8306"/>
                </a:lnTo>
                <a:lnTo>
                  <a:pt x="9947" y="8648"/>
                </a:lnTo>
                <a:lnTo>
                  <a:pt x="9024" y="8956"/>
                </a:lnTo>
                <a:lnTo>
                  <a:pt x="8067" y="9229"/>
                </a:lnTo>
                <a:lnTo>
                  <a:pt x="7178" y="9503"/>
                </a:lnTo>
                <a:lnTo>
                  <a:pt x="6358" y="9810"/>
                </a:lnTo>
                <a:lnTo>
                  <a:pt x="5538" y="10186"/>
                </a:lnTo>
                <a:lnTo>
                  <a:pt x="4786" y="10631"/>
                </a:lnTo>
                <a:lnTo>
                  <a:pt x="4102" y="11075"/>
                </a:lnTo>
                <a:lnTo>
                  <a:pt x="3453" y="11553"/>
                </a:lnTo>
                <a:lnTo>
                  <a:pt x="2837" y="12032"/>
                </a:lnTo>
                <a:lnTo>
                  <a:pt x="2291" y="12510"/>
                </a:lnTo>
                <a:lnTo>
                  <a:pt x="1812" y="12989"/>
                </a:lnTo>
                <a:lnTo>
                  <a:pt x="1368" y="13433"/>
                </a:lnTo>
                <a:lnTo>
                  <a:pt x="650" y="14219"/>
                </a:lnTo>
                <a:lnTo>
                  <a:pt x="206" y="14800"/>
                </a:lnTo>
                <a:lnTo>
                  <a:pt x="1" y="15074"/>
                </a:lnTo>
                <a:lnTo>
                  <a:pt x="650" y="14937"/>
                </a:lnTo>
                <a:lnTo>
                  <a:pt x="1231" y="14869"/>
                </a:lnTo>
                <a:lnTo>
                  <a:pt x="1846" y="14800"/>
                </a:lnTo>
                <a:lnTo>
                  <a:pt x="2427" y="14800"/>
                </a:lnTo>
                <a:lnTo>
                  <a:pt x="3042" y="14835"/>
                </a:lnTo>
                <a:lnTo>
                  <a:pt x="3623" y="14869"/>
                </a:lnTo>
                <a:lnTo>
                  <a:pt x="4820" y="14937"/>
                </a:lnTo>
                <a:lnTo>
                  <a:pt x="5777" y="15040"/>
                </a:lnTo>
                <a:lnTo>
                  <a:pt x="6768" y="15074"/>
                </a:lnTo>
                <a:lnTo>
                  <a:pt x="7793" y="15108"/>
                </a:lnTo>
                <a:lnTo>
                  <a:pt x="8340" y="15074"/>
                </a:lnTo>
                <a:lnTo>
                  <a:pt x="8887" y="15040"/>
                </a:lnTo>
                <a:lnTo>
                  <a:pt x="9434" y="14971"/>
                </a:lnTo>
                <a:lnTo>
                  <a:pt x="10015" y="14869"/>
                </a:lnTo>
                <a:lnTo>
                  <a:pt x="10630" y="14732"/>
                </a:lnTo>
                <a:lnTo>
                  <a:pt x="11245" y="14561"/>
                </a:lnTo>
                <a:lnTo>
                  <a:pt x="11895" y="14390"/>
                </a:lnTo>
                <a:lnTo>
                  <a:pt x="12544" y="14151"/>
                </a:lnTo>
                <a:lnTo>
                  <a:pt x="13228" y="13878"/>
                </a:lnTo>
                <a:lnTo>
                  <a:pt x="13945" y="13536"/>
                </a:lnTo>
                <a:lnTo>
                  <a:pt x="14492" y="13228"/>
                </a:lnTo>
                <a:lnTo>
                  <a:pt x="15039" y="12886"/>
                </a:lnTo>
                <a:lnTo>
                  <a:pt x="15518" y="12510"/>
                </a:lnTo>
                <a:lnTo>
                  <a:pt x="15996" y="12100"/>
                </a:lnTo>
                <a:lnTo>
                  <a:pt x="16440" y="11656"/>
                </a:lnTo>
                <a:lnTo>
                  <a:pt x="16816" y="11177"/>
                </a:lnTo>
                <a:lnTo>
                  <a:pt x="17192" y="10665"/>
                </a:lnTo>
                <a:lnTo>
                  <a:pt x="17534" y="10152"/>
                </a:lnTo>
                <a:lnTo>
                  <a:pt x="17842" y="9605"/>
                </a:lnTo>
                <a:lnTo>
                  <a:pt x="18149" y="9058"/>
                </a:lnTo>
                <a:lnTo>
                  <a:pt x="18423" y="8511"/>
                </a:lnTo>
                <a:lnTo>
                  <a:pt x="18628" y="7930"/>
                </a:lnTo>
                <a:lnTo>
                  <a:pt x="18867" y="7349"/>
                </a:lnTo>
                <a:lnTo>
                  <a:pt x="19038" y="6768"/>
                </a:lnTo>
                <a:lnTo>
                  <a:pt x="19380" y="5640"/>
                </a:lnTo>
                <a:lnTo>
                  <a:pt x="19619" y="4513"/>
                </a:lnTo>
                <a:lnTo>
                  <a:pt x="19790" y="3487"/>
                </a:lnTo>
                <a:lnTo>
                  <a:pt x="19927" y="2530"/>
                </a:lnTo>
                <a:lnTo>
                  <a:pt x="20029" y="1676"/>
                </a:lnTo>
                <a:lnTo>
                  <a:pt x="20098" y="445"/>
                </a:lnTo>
                <a:lnTo>
                  <a:pt x="200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4077495" y="2863503"/>
            <a:ext cx="362116" cy="272208"/>
          </a:xfrm>
          <a:custGeom>
            <a:rect b="b" l="l" r="r" t="t"/>
            <a:pathLst>
              <a:path extrusionOk="0" fill="none" h="15108" w="20098">
                <a:moveTo>
                  <a:pt x="20098" y="1"/>
                </a:moveTo>
                <a:lnTo>
                  <a:pt x="20098" y="1"/>
                </a:lnTo>
                <a:lnTo>
                  <a:pt x="20098" y="445"/>
                </a:lnTo>
                <a:lnTo>
                  <a:pt x="20029" y="1676"/>
                </a:lnTo>
                <a:lnTo>
                  <a:pt x="19927" y="2530"/>
                </a:lnTo>
                <a:lnTo>
                  <a:pt x="19790" y="3487"/>
                </a:lnTo>
                <a:lnTo>
                  <a:pt x="19619" y="4513"/>
                </a:lnTo>
                <a:lnTo>
                  <a:pt x="19380" y="5640"/>
                </a:lnTo>
                <a:lnTo>
                  <a:pt x="19038" y="6768"/>
                </a:lnTo>
                <a:lnTo>
                  <a:pt x="18867" y="7349"/>
                </a:lnTo>
                <a:lnTo>
                  <a:pt x="18628" y="7930"/>
                </a:lnTo>
                <a:lnTo>
                  <a:pt x="18423" y="8511"/>
                </a:lnTo>
                <a:lnTo>
                  <a:pt x="18149" y="9058"/>
                </a:lnTo>
                <a:lnTo>
                  <a:pt x="17842" y="9605"/>
                </a:lnTo>
                <a:lnTo>
                  <a:pt x="17534" y="10152"/>
                </a:lnTo>
                <a:lnTo>
                  <a:pt x="17192" y="10665"/>
                </a:lnTo>
                <a:lnTo>
                  <a:pt x="16816" y="11177"/>
                </a:lnTo>
                <a:lnTo>
                  <a:pt x="16440" y="11656"/>
                </a:lnTo>
                <a:lnTo>
                  <a:pt x="15996" y="12100"/>
                </a:lnTo>
                <a:lnTo>
                  <a:pt x="15518" y="12510"/>
                </a:lnTo>
                <a:lnTo>
                  <a:pt x="15039" y="12886"/>
                </a:lnTo>
                <a:lnTo>
                  <a:pt x="14492" y="13228"/>
                </a:lnTo>
                <a:lnTo>
                  <a:pt x="13945" y="13536"/>
                </a:lnTo>
                <a:lnTo>
                  <a:pt x="13945" y="13536"/>
                </a:lnTo>
                <a:lnTo>
                  <a:pt x="13228" y="13878"/>
                </a:lnTo>
                <a:lnTo>
                  <a:pt x="12544" y="14151"/>
                </a:lnTo>
                <a:lnTo>
                  <a:pt x="11895" y="14390"/>
                </a:lnTo>
                <a:lnTo>
                  <a:pt x="11245" y="14561"/>
                </a:lnTo>
                <a:lnTo>
                  <a:pt x="10630" y="14732"/>
                </a:lnTo>
                <a:lnTo>
                  <a:pt x="10015" y="14869"/>
                </a:lnTo>
                <a:lnTo>
                  <a:pt x="9434" y="14971"/>
                </a:lnTo>
                <a:lnTo>
                  <a:pt x="8887" y="15040"/>
                </a:lnTo>
                <a:lnTo>
                  <a:pt x="8340" y="15074"/>
                </a:lnTo>
                <a:lnTo>
                  <a:pt x="7793" y="15108"/>
                </a:lnTo>
                <a:lnTo>
                  <a:pt x="6768" y="15074"/>
                </a:lnTo>
                <a:lnTo>
                  <a:pt x="5777" y="15040"/>
                </a:lnTo>
                <a:lnTo>
                  <a:pt x="4820" y="14937"/>
                </a:lnTo>
                <a:lnTo>
                  <a:pt x="4820" y="14937"/>
                </a:lnTo>
                <a:lnTo>
                  <a:pt x="3623" y="14869"/>
                </a:lnTo>
                <a:lnTo>
                  <a:pt x="3042" y="14835"/>
                </a:lnTo>
                <a:lnTo>
                  <a:pt x="2427" y="14800"/>
                </a:lnTo>
                <a:lnTo>
                  <a:pt x="1846" y="14800"/>
                </a:lnTo>
                <a:lnTo>
                  <a:pt x="1231" y="14869"/>
                </a:lnTo>
                <a:lnTo>
                  <a:pt x="650" y="14937"/>
                </a:lnTo>
                <a:lnTo>
                  <a:pt x="1" y="15074"/>
                </a:lnTo>
                <a:lnTo>
                  <a:pt x="1" y="15074"/>
                </a:lnTo>
                <a:lnTo>
                  <a:pt x="206" y="14800"/>
                </a:lnTo>
                <a:lnTo>
                  <a:pt x="650" y="14219"/>
                </a:lnTo>
                <a:lnTo>
                  <a:pt x="1368" y="13433"/>
                </a:lnTo>
                <a:lnTo>
                  <a:pt x="1812" y="12989"/>
                </a:lnTo>
                <a:lnTo>
                  <a:pt x="2291" y="12510"/>
                </a:lnTo>
                <a:lnTo>
                  <a:pt x="2837" y="12032"/>
                </a:lnTo>
                <a:lnTo>
                  <a:pt x="3453" y="11553"/>
                </a:lnTo>
                <a:lnTo>
                  <a:pt x="4102" y="11075"/>
                </a:lnTo>
                <a:lnTo>
                  <a:pt x="4786" y="10631"/>
                </a:lnTo>
                <a:lnTo>
                  <a:pt x="5538" y="10186"/>
                </a:lnTo>
                <a:lnTo>
                  <a:pt x="6358" y="9810"/>
                </a:lnTo>
                <a:lnTo>
                  <a:pt x="7178" y="9503"/>
                </a:lnTo>
                <a:lnTo>
                  <a:pt x="8067" y="9229"/>
                </a:lnTo>
                <a:lnTo>
                  <a:pt x="8067" y="9229"/>
                </a:lnTo>
                <a:lnTo>
                  <a:pt x="9024" y="8956"/>
                </a:lnTo>
                <a:lnTo>
                  <a:pt x="9947" y="8648"/>
                </a:lnTo>
                <a:lnTo>
                  <a:pt x="10904" y="8306"/>
                </a:lnTo>
                <a:lnTo>
                  <a:pt x="11861" y="7896"/>
                </a:lnTo>
                <a:lnTo>
                  <a:pt x="12783" y="7418"/>
                </a:lnTo>
                <a:lnTo>
                  <a:pt x="13672" y="6905"/>
                </a:lnTo>
                <a:lnTo>
                  <a:pt x="14561" y="6358"/>
                </a:lnTo>
                <a:lnTo>
                  <a:pt x="15381" y="5777"/>
                </a:lnTo>
                <a:lnTo>
                  <a:pt x="16201" y="5162"/>
                </a:lnTo>
                <a:lnTo>
                  <a:pt x="16953" y="4513"/>
                </a:lnTo>
                <a:lnTo>
                  <a:pt x="17637" y="3829"/>
                </a:lnTo>
                <a:lnTo>
                  <a:pt x="18286" y="3111"/>
                </a:lnTo>
                <a:lnTo>
                  <a:pt x="18867" y="2359"/>
                </a:lnTo>
                <a:lnTo>
                  <a:pt x="19346" y="1607"/>
                </a:lnTo>
                <a:lnTo>
                  <a:pt x="19585" y="1197"/>
                </a:lnTo>
                <a:lnTo>
                  <a:pt x="19756" y="821"/>
                </a:lnTo>
                <a:lnTo>
                  <a:pt x="19961" y="411"/>
                </a:lnTo>
                <a:lnTo>
                  <a:pt x="20098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4077495" y="2863503"/>
            <a:ext cx="362116" cy="272208"/>
          </a:xfrm>
          <a:custGeom>
            <a:rect b="b" l="l" r="r" t="t"/>
            <a:pathLst>
              <a:path extrusionOk="0" h="15108" w="20098">
                <a:moveTo>
                  <a:pt x="20098" y="1"/>
                </a:moveTo>
                <a:lnTo>
                  <a:pt x="19961" y="924"/>
                </a:lnTo>
                <a:lnTo>
                  <a:pt x="19756" y="1778"/>
                </a:lnTo>
                <a:lnTo>
                  <a:pt x="19551" y="2599"/>
                </a:lnTo>
                <a:lnTo>
                  <a:pt x="19311" y="3385"/>
                </a:lnTo>
                <a:lnTo>
                  <a:pt x="19038" y="4137"/>
                </a:lnTo>
                <a:lnTo>
                  <a:pt x="18730" y="4854"/>
                </a:lnTo>
                <a:lnTo>
                  <a:pt x="18389" y="5504"/>
                </a:lnTo>
                <a:lnTo>
                  <a:pt x="18047" y="6153"/>
                </a:lnTo>
                <a:lnTo>
                  <a:pt x="17671" y="6734"/>
                </a:lnTo>
                <a:lnTo>
                  <a:pt x="17261" y="7315"/>
                </a:lnTo>
                <a:lnTo>
                  <a:pt x="16851" y="7828"/>
                </a:lnTo>
                <a:lnTo>
                  <a:pt x="16440" y="8341"/>
                </a:lnTo>
                <a:lnTo>
                  <a:pt x="15996" y="8785"/>
                </a:lnTo>
                <a:lnTo>
                  <a:pt x="15518" y="9229"/>
                </a:lnTo>
                <a:lnTo>
                  <a:pt x="15073" y="9639"/>
                </a:lnTo>
                <a:lnTo>
                  <a:pt x="14595" y="10015"/>
                </a:lnTo>
                <a:lnTo>
                  <a:pt x="14116" y="10357"/>
                </a:lnTo>
                <a:lnTo>
                  <a:pt x="13604" y="10699"/>
                </a:lnTo>
                <a:lnTo>
                  <a:pt x="13125" y="10972"/>
                </a:lnTo>
                <a:lnTo>
                  <a:pt x="12612" y="11246"/>
                </a:lnTo>
                <a:lnTo>
                  <a:pt x="11621" y="11724"/>
                </a:lnTo>
                <a:lnTo>
                  <a:pt x="10664" y="12134"/>
                </a:lnTo>
                <a:lnTo>
                  <a:pt x="9707" y="12442"/>
                </a:lnTo>
                <a:lnTo>
                  <a:pt x="8784" y="12681"/>
                </a:lnTo>
                <a:lnTo>
                  <a:pt x="7930" y="12852"/>
                </a:lnTo>
                <a:lnTo>
                  <a:pt x="7144" y="12955"/>
                </a:lnTo>
                <a:lnTo>
                  <a:pt x="6221" y="13091"/>
                </a:lnTo>
                <a:lnTo>
                  <a:pt x="5298" y="13262"/>
                </a:lnTo>
                <a:lnTo>
                  <a:pt x="4410" y="13467"/>
                </a:lnTo>
                <a:lnTo>
                  <a:pt x="3521" y="13741"/>
                </a:lnTo>
                <a:lnTo>
                  <a:pt x="2598" y="14014"/>
                </a:lnTo>
                <a:lnTo>
                  <a:pt x="1744" y="14322"/>
                </a:lnTo>
                <a:lnTo>
                  <a:pt x="855" y="14664"/>
                </a:lnTo>
                <a:lnTo>
                  <a:pt x="1" y="15074"/>
                </a:lnTo>
                <a:lnTo>
                  <a:pt x="616" y="14937"/>
                </a:lnTo>
                <a:lnTo>
                  <a:pt x="1197" y="14869"/>
                </a:lnTo>
                <a:lnTo>
                  <a:pt x="1812" y="14835"/>
                </a:lnTo>
                <a:lnTo>
                  <a:pt x="2359" y="14800"/>
                </a:lnTo>
                <a:lnTo>
                  <a:pt x="2974" y="14835"/>
                </a:lnTo>
                <a:lnTo>
                  <a:pt x="3589" y="14835"/>
                </a:lnTo>
                <a:lnTo>
                  <a:pt x="4820" y="14937"/>
                </a:lnTo>
                <a:lnTo>
                  <a:pt x="6084" y="15040"/>
                </a:lnTo>
                <a:lnTo>
                  <a:pt x="6734" y="15074"/>
                </a:lnTo>
                <a:lnTo>
                  <a:pt x="7417" y="15108"/>
                </a:lnTo>
                <a:lnTo>
                  <a:pt x="8101" y="15074"/>
                </a:lnTo>
                <a:lnTo>
                  <a:pt x="8853" y="15040"/>
                </a:lnTo>
                <a:lnTo>
                  <a:pt x="9605" y="14937"/>
                </a:lnTo>
                <a:lnTo>
                  <a:pt x="10391" y="14800"/>
                </a:lnTo>
                <a:lnTo>
                  <a:pt x="11211" y="14595"/>
                </a:lnTo>
                <a:lnTo>
                  <a:pt x="12066" y="14322"/>
                </a:lnTo>
                <a:lnTo>
                  <a:pt x="12988" y="13980"/>
                </a:lnTo>
                <a:lnTo>
                  <a:pt x="13945" y="13536"/>
                </a:lnTo>
                <a:lnTo>
                  <a:pt x="14492" y="13262"/>
                </a:lnTo>
                <a:lnTo>
                  <a:pt x="15005" y="12921"/>
                </a:lnTo>
                <a:lnTo>
                  <a:pt x="15483" y="12545"/>
                </a:lnTo>
                <a:lnTo>
                  <a:pt x="15928" y="12134"/>
                </a:lnTo>
                <a:lnTo>
                  <a:pt x="16372" y="11724"/>
                </a:lnTo>
                <a:lnTo>
                  <a:pt x="16748" y="11280"/>
                </a:lnTo>
                <a:lnTo>
                  <a:pt x="17124" y="10801"/>
                </a:lnTo>
                <a:lnTo>
                  <a:pt x="17432" y="10289"/>
                </a:lnTo>
                <a:lnTo>
                  <a:pt x="17773" y="9776"/>
                </a:lnTo>
                <a:lnTo>
                  <a:pt x="18047" y="9263"/>
                </a:lnTo>
                <a:lnTo>
                  <a:pt x="18320" y="8717"/>
                </a:lnTo>
                <a:lnTo>
                  <a:pt x="18560" y="8170"/>
                </a:lnTo>
                <a:lnTo>
                  <a:pt x="18765" y="7623"/>
                </a:lnTo>
                <a:lnTo>
                  <a:pt x="18970" y="7076"/>
                </a:lnTo>
                <a:lnTo>
                  <a:pt x="19277" y="5948"/>
                </a:lnTo>
                <a:lnTo>
                  <a:pt x="19551" y="4889"/>
                </a:lnTo>
                <a:lnTo>
                  <a:pt x="19756" y="3863"/>
                </a:lnTo>
                <a:lnTo>
                  <a:pt x="19893" y="2906"/>
                </a:lnTo>
                <a:lnTo>
                  <a:pt x="19995" y="2052"/>
                </a:lnTo>
                <a:lnTo>
                  <a:pt x="20063" y="1300"/>
                </a:lnTo>
                <a:lnTo>
                  <a:pt x="20098" y="719"/>
                </a:lnTo>
                <a:lnTo>
                  <a:pt x="20098" y="35"/>
                </a:lnTo>
                <a:lnTo>
                  <a:pt x="200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4077495" y="2863503"/>
            <a:ext cx="362116" cy="272208"/>
          </a:xfrm>
          <a:custGeom>
            <a:rect b="b" l="l" r="r" t="t"/>
            <a:pathLst>
              <a:path extrusionOk="0" fill="none" h="15108" w="20098">
                <a:moveTo>
                  <a:pt x="20098" y="1"/>
                </a:moveTo>
                <a:lnTo>
                  <a:pt x="20098" y="1"/>
                </a:lnTo>
                <a:lnTo>
                  <a:pt x="20098" y="1"/>
                </a:lnTo>
                <a:lnTo>
                  <a:pt x="19961" y="924"/>
                </a:lnTo>
                <a:lnTo>
                  <a:pt x="19756" y="1778"/>
                </a:lnTo>
                <a:lnTo>
                  <a:pt x="19551" y="2599"/>
                </a:lnTo>
                <a:lnTo>
                  <a:pt x="19311" y="3385"/>
                </a:lnTo>
                <a:lnTo>
                  <a:pt x="19038" y="4137"/>
                </a:lnTo>
                <a:lnTo>
                  <a:pt x="18730" y="4854"/>
                </a:lnTo>
                <a:lnTo>
                  <a:pt x="18389" y="5504"/>
                </a:lnTo>
                <a:lnTo>
                  <a:pt x="18047" y="6153"/>
                </a:lnTo>
                <a:lnTo>
                  <a:pt x="17671" y="6734"/>
                </a:lnTo>
                <a:lnTo>
                  <a:pt x="17261" y="7315"/>
                </a:lnTo>
                <a:lnTo>
                  <a:pt x="16851" y="7828"/>
                </a:lnTo>
                <a:lnTo>
                  <a:pt x="16440" y="8341"/>
                </a:lnTo>
                <a:lnTo>
                  <a:pt x="15996" y="8785"/>
                </a:lnTo>
                <a:lnTo>
                  <a:pt x="15518" y="9229"/>
                </a:lnTo>
                <a:lnTo>
                  <a:pt x="15073" y="9639"/>
                </a:lnTo>
                <a:lnTo>
                  <a:pt x="14595" y="10015"/>
                </a:lnTo>
                <a:lnTo>
                  <a:pt x="14116" y="10357"/>
                </a:lnTo>
                <a:lnTo>
                  <a:pt x="13604" y="10699"/>
                </a:lnTo>
                <a:lnTo>
                  <a:pt x="13125" y="10972"/>
                </a:lnTo>
                <a:lnTo>
                  <a:pt x="12612" y="11246"/>
                </a:lnTo>
                <a:lnTo>
                  <a:pt x="11621" y="11724"/>
                </a:lnTo>
                <a:lnTo>
                  <a:pt x="10664" y="12134"/>
                </a:lnTo>
                <a:lnTo>
                  <a:pt x="9707" y="12442"/>
                </a:lnTo>
                <a:lnTo>
                  <a:pt x="8784" y="12681"/>
                </a:lnTo>
                <a:lnTo>
                  <a:pt x="7930" y="12852"/>
                </a:lnTo>
                <a:lnTo>
                  <a:pt x="7144" y="12955"/>
                </a:lnTo>
                <a:lnTo>
                  <a:pt x="7144" y="12955"/>
                </a:lnTo>
                <a:lnTo>
                  <a:pt x="6221" y="13091"/>
                </a:lnTo>
                <a:lnTo>
                  <a:pt x="5298" y="13262"/>
                </a:lnTo>
                <a:lnTo>
                  <a:pt x="4410" y="13467"/>
                </a:lnTo>
                <a:lnTo>
                  <a:pt x="3521" y="13741"/>
                </a:lnTo>
                <a:lnTo>
                  <a:pt x="2598" y="14014"/>
                </a:lnTo>
                <a:lnTo>
                  <a:pt x="1744" y="14322"/>
                </a:lnTo>
                <a:lnTo>
                  <a:pt x="855" y="14664"/>
                </a:lnTo>
                <a:lnTo>
                  <a:pt x="1" y="15074"/>
                </a:lnTo>
                <a:lnTo>
                  <a:pt x="1" y="15074"/>
                </a:lnTo>
                <a:lnTo>
                  <a:pt x="1" y="15074"/>
                </a:lnTo>
                <a:lnTo>
                  <a:pt x="616" y="14937"/>
                </a:lnTo>
                <a:lnTo>
                  <a:pt x="1197" y="14869"/>
                </a:lnTo>
                <a:lnTo>
                  <a:pt x="1812" y="14835"/>
                </a:lnTo>
                <a:lnTo>
                  <a:pt x="2359" y="14800"/>
                </a:lnTo>
                <a:lnTo>
                  <a:pt x="2359" y="14800"/>
                </a:lnTo>
                <a:lnTo>
                  <a:pt x="2974" y="14835"/>
                </a:lnTo>
                <a:lnTo>
                  <a:pt x="3589" y="14835"/>
                </a:lnTo>
                <a:lnTo>
                  <a:pt x="4820" y="14937"/>
                </a:lnTo>
                <a:lnTo>
                  <a:pt x="4820" y="14937"/>
                </a:lnTo>
                <a:lnTo>
                  <a:pt x="6084" y="15040"/>
                </a:lnTo>
                <a:lnTo>
                  <a:pt x="6734" y="15074"/>
                </a:lnTo>
                <a:lnTo>
                  <a:pt x="7417" y="15108"/>
                </a:lnTo>
                <a:lnTo>
                  <a:pt x="7417" y="15108"/>
                </a:lnTo>
                <a:lnTo>
                  <a:pt x="8101" y="15074"/>
                </a:lnTo>
                <a:lnTo>
                  <a:pt x="8853" y="15040"/>
                </a:lnTo>
                <a:lnTo>
                  <a:pt x="9605" y="14937"/>
                </a:lnTo>
                <a:lnTo>
                  <a:pt x="10391" y="14800"/>
                </a:lnTo>
                <a:lnTo>
                  <a:pt x="11211" y="14595"/>
                </a:lnTo>
                <a:lnTo>
                  <a:pt x="12066" y="14322"/>
                </a:lnTo>
                <a:lnTo>
                  <a:pt x="12988" y="13980"/>
                </a:lnTo>
                <a:lnTo>
                  <a:pt x="13945" y="13536"/>
                </a:lnTo>
                <a:lnTo>
                  <a:pt x="13945" y="13536"/>
                </a:lnTo>
                <a:lnTo>
                  <a:pt x="14492" y="13262"/>
                </a:lnTo>
                <a:lnTo>
                  <a:pt x="15005" y="12921"/>
                </a:lnTo>
                <a:lnTo>
                  <a:pt x="15483" y="12545"/>
                </a:lnTo>
                <a:lnTo>
                  <a:pt x="15928" y="12134"/>
                </a:lnTo>
                <a:lnTo>
                  <a:pt x="16372" y="11724"/>
                </a:lnTo>
                <a:lnTo>
                  <a:pt x="16748" y="11280"/>
                </a:lnTo>
                <a:lnTo>
                  <a:pt x="17124" y="10801"/>
                </a:lnTo>
                <a:lnTo>
                  <a:pt x="17432" y="10289"/>
                </a:lnTo>
                <a:lnTo>
                  <a:pt x="17773" y="9776"/>
                </a:lnTo>
                <a:lnTo>
                  <a:pt x="18047" y="9263"/>
                </a:lnTo>
                <a:lnTo>
                  <a:pt x="18320" y="8717"/>
                </a:lnTo>
                <a:lnTo>
                  <a:pt x="18560" y="8170"/>
                </a:lnTo>
                <a:lnTo>
                  <a:pt x="18765" y="7623"/>
                </a:lnTo>
                <a:lnTo>
                  <a:pt x="18970" y="7076"/>
                </a:lnTo>
                <a:lnTo>
                  <a:pt x="19277" y="5948"/>
                </a:lnTo>
                <a:lnTo>
                  <a:pt x="19551" y="4889"/>
                </a:lnTo>
                <a:lnTo>
                  <a:pt x="19756" y="3863"/>
                </a:lnTo>
                <a:lnTo>
                  <a:pt x="19893" y="2906"/>
                </a:lnTo>
                <a:lnTo>
                  <a:pt x="19995" y="2052"/>
                </a:lnTo>
                <a:lnTo>
                  <a:pt x="20063" y="1300"/>
                </a:lnTo>
                <a:lnTo>
                  <a:pt x="20098" y="719"/>
                </a:lnTo>
                <a:lnTo>
                  <a:pt x="20098" y="35"/>
                </a:lnTo>
                <a:lnTo>
                  <a:pt x="20098" y="35"/>
                </a:lnTo>
                <a:lnTo>
                  <a:pt x="20098" y="35"/>
                </a:lnTo>
                <a:lnTo>
                  <a:pt x="20098" y="35"/>
                </a:lnTo>
                <a:lnTo>
                  <a:pt x="20098" y="35"/>
                </a:lnTo>
                <a:lnTo>
                  <a:pt x="20098" y="35"/>
                </a:lnTo>
                <a:lnTo>
                  <a:pt x="20098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/>
          <p:nvPr/>
        </p:nvSpPr>
        <p:spPr>
          <a:xfrm>
            <a:off x="3982038" y="2978671"/>
            <a:ext cx="407700" cy="378133"/>
          </a:xfrm>
          <a:custGeom>
            <a:rect b="b" l="l" r="r" t="t"/>
            <a:pathLst>
              <a:path extrusionOk="0" h="20987" w="22628">
                <a:moveTo>
                  <a:pt x="22593" y="0"/>
                </a:moveTo>
                <a:lnTo>
                  <a:pt x="22559" y="35"/>
                </a:lnTo>
                <a:lnTo>
                  <a:pt x="22046" y="752"/>
                </a:lnTo>
                <a:lnTo>
                  <a:pt x="21465" y="1402"/>
                </a:lnTo>
                <a:lnTo>
                  <a:pt x="20850" y="2051"/>
                </a:lnTo>
                <a:lnTo>
                  <a:pt x="20200" y="2632"/>
                </a:lnTo>
                <a:lnTo>
                  <a:pt x="19517" y="3145"/>
                </a:lnTo>
                <a:lnTo>
                  <a:pt x="18765" y="3658"/>
                </a:lnTo>
                <a:lnTo>
                  <a:pt x="18013" y="4102"/>
                </a:lnTo>
                <a:lnTo>
                  <a:pt x="17227" y="4478"/>
                </a:lnTo>
                <a:lnTo>
                  <a:pt x="16407" y="4820"/>
                </a:lnTo>
                <a:lnTo>
                  <a:pt x="16407" y="4820"/>
                </a:lnTo>
                <a:lnTo>
                  <a:pt x="17124" y="4170"/>
                </a:lnTo>
                <a:lnTo>
                  <a:pt x="17774" y="3452"/>
                </a:lnTo>
                <a:lnTo>
                  <a:pt x="18423" y="2735"/>
                </a:lnTo>
                <a:lnTo>
                  <a:pt x="19004" y="1983"/>
                </a:lnTo>
                <a:lnTo>
                  <a:pt x="19004" y="1949"/>
                </a:lnTo>
                <a:lnTo>
                  <a:pt x="18936" y="1949"/>
                </a:lnTo>
                <a:lnTo>
                  <a:pt x="18560" y="2427"/>
                </a:lnTo>
                <a:lnTo>
                  <a:pt x="18184" y="2871"/>
                </a:lnTo>
                <a:lnTo>
                  <a:pt x="17774" y="3316"/>
                </a:lnTo>
                <a:lnTo>
                  <a:pt x="17329" y="3760"/>
                </a:lnTo>
                <a:lnTo>
                  <a:pt x="16578" y="4409"/>
                </a:lnTo>
                <a:lnTo>
                  <a:pt x="15791" y="5025"/>
                </a:lnTo>
                <a:lnTo>
                  <a:pt x="14971" y="5298"/>
                </a:lnTo>
                <a:lnTo>
                  <a:pt x="14117" y="5469"/>
                </a:lnTo>
                <a:lnTo>
                  <a:pt x="13262" y="5640"/>
                </a:lnTo>
                <a:lnTo>
                  <a:pt x="12408" y="5811"/>
                </a:lnTo>
                <a:lnTo>
                  <a:pt x="10665" y="6118"/>
                </a:lnTo>
                <a:lnTo>
                  <a:pt x="9605" y="6392"/>
                </a:lnTo>
                <a:lnTo>
                  <a:pt x="8546" y="6699"/>
                </a:lnTo>
                <a:lnTo>
                  <a:pt x="8853" y="6392"/>
                </a:lnTo>
                <a:lnTo>
                  <a:pt x="9468" y="5879"/>
                </a:lnTo>
                <a:lnTo>
                  <a:pt x="10118" y="5435"/>
                </a:lnTo>
                <a:lnTo>
                  <a:pt x="11587" y="4580"/>
                </a:lnTo>
                <a:lnTo>
                  <a:pt x="12374" y="4136"/>
                </a:lnTo>
                <a:lnTo>
                  <a:pt x="13160" y="3726"/>
                </a:lnTo>
                <a:lnTo>
                  <a:pt x="13160" y="3692"/>
                </a:lnTo>
                <a:lnTo>
                  <a:pt x="13125" y="3658"/>
                </a:lnTo>
                <a:lnTo>
                  <a:pt x="12305" y="4068"/>
                </a:lnTo>
                <a:lnTo>
                  <a:pt x="11485" y="4444"/>
                </a:lnTo>
                <a:lnTo>
                  <a:pt x="10665" y="4854"/>
                </a:lnTo>
                <a:lnTo>
                  <a:pt x="9878" y="5264"/>
                </a:lnTo>
                <a:lnTo>
                  <a:pt x="9229" y="5708"/>
                </a:lnTo>
                <a:lnTo>
                  <a:pt x="8614" y="6187"/>
                </a:lnTo>
                <a:lnTo>
                  <a:pt x="8306" y="6460"/>
                </a:lnTo>
                <a:lnTo>
                  <a:pt x="8033" y="6734"/>
                </a:lnTo>
                <a:lnTo>
                  <a:pt x="7930" y="6870"/>
                </a:lnTo>
                <a:lnTo>
                  <a:pt x="7896" y="6939"/>
                </a:lnTo>
                <a:lnTo>
                  <a:pt x="7794" y="7007"/>
                </a:lnTo>
                <a:lnTo>
                  <a:pt x="7383" y="7178"/>
                </a:lnTo>
                <a:lnTo>
                  <a:pt x="6734" y="7520"/>
                </a:lnTo>
                <a:lnTo>
                  <a:pt x="6085" y="7930"/>
                </a:lnTo>
                <a:lnTo>
                  <a:pt x="5469" y="8374"/>
                </a:lnTo>
                <a:lnTo>
                  <a:pt x="4888" y="8853"/>
                </a:lnTo>
                <a:lnTo>
                  <a:pt x="4273" y="9468"/>
                </a:lnTo>
                <a:lnTo>
                  <a:pt x="3726" y="10083"/>
                </a:lnTo>
                <a:lnTo>
                  <a:pt x="3214" y="10733"/>
                </a:lnTo>
                <a:lnTo>
                  <a:pt x="2735" y="11416"/>
                </a:lnTo>
                <a:lnTo>
                  <a:pt x="2325" y="12134"/>
                </a:lnTo>
                <a:lnTo>
                  <a:pt x="1949" y="12852"/>
                </a:lnTo>
                <a:lnTo>
                  <a:pt x="1607" y="13604"/>
                </a:lnTo>
                <a:lnTo>
                  <a:pt x="1300" y="14390"/>
                </a:lnTo>
                <a:lnTo>
                  <a:pt x="1026" y="15176"/>
                </a:lnTo>
                <a:lnTo>
                  <a:pt x="787" y="15962"/>
                </a:lnTo>
                <a:lnTo>
                  <a:pt x="582" y="16782"/>
                </a:lnTo>
                <a:lnTo>
                  <a:pt x="411" y="17602"/>
                </a:lnTo>
                <a:lnTo>
                  <a:pt x="274" y="18423"/>
                </a:lnTo>
                <a:lnTo>
                  <a:pt x="172" y="19243"/>
                </a:lnTo>
                <a:lnTo>
                  <a:pt x="69" y="20063"/>
                </a:lnTo>
                <a:lnTo>
                  <a:pt x="1" y="20884"/>
                </a:lnTo>
                <a:lnTo>
                  <a:pt x="35" y="20952"/>
                </a:lnTo>
                <a:lnTo>
                  <a:pt x="103" y="20986"/>
                </a:lnTo>
                <a:lnTo>
                  <a:pt x="172" y="20952"/>
                </a:lnTo>
                <a:lnTo>
                  <a:pt x="206" y="20884"/>
                </a:lnTo>
                <a:lnTo>
                  <a:pt x="308" y="19892"/>
                </a:lnTo>
                <a:lnTo>
                  <a:pt x="479" y="18901"/>
                </a:lnTo>
                <a:lnTo>
                  <a:pt x="650" y="17944"/>
                </a:lnTo>
                <a:lnTo>
                  <a:pt x="890" y="16953"/>
                </a:lnTo>
                <a:lnTo>
                  <a:pt x="1197" y="15996"/>
                </a:lnTo>
                <a:lnTo>
                  <a:pt x="1505" y="15073"/>
                </a:lnTo>
                <a:lnTo>
                  <a:pt x="1847" y="14150"/>
                </a:lnTo>
                <a:lnTo>
                  <a:pt x="2257" y="13228"/>
                </a:lnTo>
                <a:lnTo>
                  <a:pt x="2598" y="12544"/>
                </a:lnTo>
                <a:lnTo>
                  <a:pt x="3009" y="11895"/>
                </a:lnTo>
                <a:lnTo>
                  <a:pt x="3419" y="11279"/>
                </a:lnTo>
                <a:lnTo>
                  <a:pt x="3863" y="10664"/>
                </a:lnTo>
                <a:lnTo>
                  <a:pt x="4376" y="10083"/>
                </a:lnTo>
                <a:lnTo>
                  <a:pt x="4888" y="9536"/>
                </a:lnTo>
                <a:lnTo>
                  <a:pt x="5435" y="9024"/>
                </a:lnTo>
                <a:lnTo>
                  <a:pt x="6016" y="8545"/>
                </a:lnTo>
                <a:lnTo>
                  <a:pt x="6700" y="8101"/>
                </a:lnTo>
                <a:lnTo>
                  <a:pt x="7383" y="7725"/>
                </a:lnTo>
                <a:lnTo>
                  <a:pt x="8067" y="7383"/>
                </a:lnTo>
                <a:lnTo>
                  <a:pt x="8819" y="7110"/>
                </a:lnTo>
                <a:lnTo>
                  <a:pt x="9639" y="6870"/>
                </a:lnTo>
                <a:lnTo>
                  <a:pt x="10460" y="6665"/>
                </a:lnTo>
                <a:lnTo>
                  <a:pt x="11314" y="6460"/>
                </a:lnTo>
                <a:lnTo>
                  <a:pt x="12134" y="6323"/>
                </a:lnTo>
                <a:lnTo>
                  <a:pt x="13023" y="6153"/>
                </a:lnTo>
                <a:lnTo>
                  <a:pt x="13877" y="5982"/>
                </a:lnTo>
                <a:lnTo>
                  <a:pt x="14698" y="5742"/>
                </a:lnTo>
                <a:lnTo>
                  <a:pt x="15552" y="5503"/>
                </a:lnTo>
                <a:lnTo>
                  <a:pt x="16270" y="5230"/>
                </a:lnTo>
                <a:lnTo>
                  <a:pt x="16953" y="4922"/>
                </a:lnTo>
                <a:lnTo>
                  <a:pt x="17637" y="4580"/>
                </a:lnTo>
                <a:lnTo>
                  <a:pt x="18286" y="4204"/>
                </a:lnTo>
                <a:lnTo>
                  <a:pt x="18936" y="3794"/>
                </a:lnTo>
                <a:lnTo>
                  <a:pt x="19517" y="3350"/>
                </a:lnTo>
                <a:lnTo>
                  <a:pt x="20098" y="2871"/>
                </a:lnTo>
                <a:lnTo>
                  <a:pt x="20679" y="2359"/>
                </a:lnTo>
                <a:lnTo>
                  <a:pt x="21192" y="1812"/>
                </a:lnTo>
                <a:lnTo>
                  <a:pt x="21704" y="1265"/>
                </a:lnTo>
                <a:lnTo>
                  <a:pt x="22183" y="684"/>
                </a:lnTo>
                <a:lnTo>
                  <a:pt x="22627" y="69"/>
                </a:lnTo>
                <a:lnTo>
                  <a:pt x="22627" y="35"/>
                </a:lnTo>
                <a:lnTo>
                  <a:pt x="22593" y="35"/>
                </a:lnTo>
                <a:lnTo>
                  <a:pt x="2259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4201888" y="3032867"/>
            <a:ext cx="51746" cy="44341"/>
          </a:xfrm>
          <a:custGeom>
            <a:rect b="b" l="l" r="r" t="t"/>
            <a:pathLst>
              <a:path extrusionOk="0" h="2461" w="2872">
                <a:moveTo>
                  <a:pt x="2803" y="0"/>
                </a:moveTo>
                <a:lnTo>
                  <a:pt x="2496" y="376"/>
                </a:lnTo>
                <a:lnTo>
                  <a:pt x="2120" y="718"/>
                </a:lnTo>
                <a:lnTo>
                  <a:pt x="1710" y="1025"/>
                </a:lnTo>
                <a:lnTo>
                  <a:pt x="1265" y="1265"/>
                </a:lnTo>
                <a:lnTo>
                  <a:pt x="889" y="1504"/>
                </a:lnTo>
                <a:lnTo>
                  <a:pt x="548" y="1777"/>
                </a:lnTo>
                <a:lnTo>
                  <a:pt x="240" y="2085"/>
                </a:lnTo>
                <a:lnTo>
                  <a:pt x="1" y="2427"/>
                </a:lnTo>
                <a:lnTo>
                  <a:pt x="1" y="2461"/>
                </a:lnTo>
                <a:lnTo>
                  <a:pt x="35" y="2427"/>
                </a:lnTo>
                <a:lnTo>
                  <a:pt x="342" y="2085"/>
                </a:lnTo>
                <a:lnTo>
                  <a:pt x="718" y="1777"/>
                </a:lnTo>
                <a:lnTo>
                  <a:pt x="1094" y="1470"/>
                </a:lnTo>
                <a:lnTo>
                  <a:pt x="1505" y="1231"/>
                </a:lnTo>
                <a:lnTo>
                  <a:pt x="1880" y="991"/>
                </a:lnTo>
                <a:lnTo>
                  <a:pt x="2222" y="684"/>
                </a:lnTo>
                <a:lnTo>
                  <a:pt x="2564" y="376"/>
                </a:lnTo>
                <a:lnTo>
                  <a:pt x="2872" y="34"/>
                </a:lnTo>
                <a:lnTo>
                  <a:pt x="28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"/>
          <p:cNvSpPr/>
          <p:nvPr/>
        </p:nvSpPr>
        <p:spPr>
          <a:xfrm>
            <a:off x="3861970" y="3277959"/>
            <a:ext cx="279596" cy="422456"/>
          </a:xfrm>
          <a:custGeom>
            <a:rect b="b" l="l" r="r" t="t"/>
            <a:pathLst>
              <a:path extrusionOk="0" h="23447" w="15518">
                <a:moveTo>
                  <a:pt x="0" y="0"/>
                </a:moveTo>
                <a:lnTo>
                  <a:pt x="308" y="5776"/>
                </a:lnTo>
                <a:lnTo>
                  <a:pt x="1196" y="23447"/>
                </a:lnTo>
                <a:lnTo>
                  <a:pt x="14355" y="23447"/>
                </a:lnTo>
                <a:lnTo>
                  <a:pt x="15244" y="5776"/>
                </a:lnTo>
                <a:lnTo>
                  <a:pt x="15517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/>
          <p:nvPr/>
        </p:nvSpPr>
        <p:spPr>
          <a:xfrm>
            <a:off x="3861970" y="3277959"/>
            <a:ext cx="279596" cy="104087"/>
          </a:xfrm>
          <a:custGeom>
            <a:rect b="b" l="l" r="r" t="t"/>
            <a:pathLst>
              <a:path extrusionOk="0" h="5777" w="15518">
                <a:moveTo>
                  <a:pt x="0" y="0"/>
                </a:moveTo>
                <a:lnTo>
                  <a:pt x="308" y="5776"/>
                </a:lnTo>
                <a:lnTo>
                  <a:pt x="15244" y="5776"/>
                </a:lnTo>
                <a:lnTo>
                  <a:pt x="1551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6"/>
          <p:cNvSpPr/>
          <p:nvPr/>
        </p:nvSpPr>
        <p:spPr>
          <a:xfrm>
            <a:off x="3845952" y="3234231"/>
            <a:ext cx="312225" cy="99781"/>
          </a:xfrm>
          <a:custGeom>
            <a:rect b="b" l="l" r="r" t="t"/>
            <a:pathLst>
              <a:path extrusionOk="0" h="5538" w="17329">
                <a:moveTo>
                  <a:pt x="0" y="1"/>
                </a:moveTo>
                <a:lnTo>
                  <a:pt x="0" y="5538"/>
                </a:lnTo>
                <a:lnTo>
                  <a:pt x="17329" y="5538"/>
                </a:lnTo>
                <a:lnTo>
                  <a:pt x="17329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6"/>
          <p:cNvSpPr/>
          <p:nvPr/>
        </p:nvSpPr>
        <p:spPr>
          <a:xfrm>
            <a:off x="1896909" y="956333"/>
            <a:ext cx="1702113" cy="3205331"/>
          </a:xfrm>
          <a:custGeom>
            <a:rect b="b" l="l" r="r" t="t"/>
            <a:pathLst>
              <a:path extrusionOk="0" h="177901" w="94470">
                <a:moveTo>
                  <a:pt x="83122" y="5127"/>
                </a:moveTo>
                <a:lnTo>
                  <a:pt x="83806" y="5196"/>
                </a:lnTo>
                <a:lnTo>
                  <a:pt x="84490" y="5264"/>
                </a:lnTo>
                <a:lnTo>
                  <a:pt x="85139" y="5435"/>
                </a:lnTo>
                <a:lnTo>
                  <a:pt x="85788" y="5640"/>
                </a:lnTo>
                <a:lnTo>
                  <a:pt x="86062" y="5742"/>
                </a:lnTo>
                <a:lnTo>
                  <a:pt x="86369" y="5913"/>
                </a:lnTo>
                <a:lnTo>
                  <a:pt x="86643" y="6050"/>
                </a:lnTo>
                <a:lnTo>
                  <a:pt x="86916" y="6255"/>
                </a:lnTo>
                <a:lnTo>
                  <a:pt x="87156" y="6460"/>
                </a:lnTo>
                <a:lnTo>
                  <a:pt x="87429" y="6699"/>
                </a:lnTo>
                <a:lnTo>
                  <a:pt x="87668" y="6939"/>
                </a:lnTo>
                <a:lnTo>
                  <a:pt x="87873" y="7212"/>
                </a:lnTo>
                <a:lnTo>
                  <a:pt x="88078" y="7520"/>
                </a:lnTo>
                <a:lnTo>
                  <a:pt x="88283" y="7861"/>
                </a:lnTo>
                <a:lnTo>
                  <a:pt x="88488" y="8203"/>
                </a:lnTo>
                <a:lnTo>
                  <a:pt x="88659" y="8579"/>
                </a:lnTo>
                <a:lnTo>
                  <a:pt x="88796" y="8989"/>
                </a:lnTo>
                <a:lnTo>
                  <a:pt x="88933" y="9434"/>
                </a:lnTo>
                <a:lnTo>
                  <a:pt x="89070" y="9912"/>
                </a:lnTo>
                <a:lnTo>
                  <a:pt x="89172" y="10425"/>
                </a:lnTo>
                <a:lnTo>
                  <a:pt x="89275" y="10972"/>
                </a:lnTo>
                <a:lnTo>
                  <a:pt x="89343" y="11553"/>
                </a:lnTo>
                <a:lnTo>
                  <a:pt x="89411" y="12168"/>
                </a:lnTo>
                <a:lnTo>
                  <a:pt x="89480" y="12817"/>
                </a:lnTo>
                <a:lnTo>
                  <a:pt x="89514" y="14219"/>
                </a:lnTo>
                <a:lnTo>
                  <a:pt x="89514" y="164810"/>
                </a:lnTo>
                <a:lnTo>
                  <a:pt x="89480" y="165596"/>
                </a:lnTo>
                <a:lnTo>
                  <a:pt x="89377" y="166383"/>
                </a:lnTo>
                <a:lnTo>
                  <a:pt x="89206" y="167100"/>
                </a:lnTo>
                <a:lnTo>
                  <a:pt x="88967" y="167818"/>
                </a:lnTo>
                <a:lnTo>
                  <a:pt x="88659" y="168502"/>
                </a:lnTo>
                <a:lnTo>
                  <a:pt x="88283" y="169117"/>
                </a:lnTo>
                <a:lnTo>
                  <a:pt x="87873" y="169698"/>
                </a:lnTo>
                <a:lnTo>
                  <a:pt x="87429" y="170245"/>
                </a:lnTo>
                <a:lnTo>
                  <a:pt x="86916" y="170757"/>
                </a:lnTo>
                <a:lnTo>
                  <a:pt x="86369" y="171202"/>
                </a:lnTo>
                <a:lnTo>
                  <a:pt x="85788" y="171578"/>
                </a:lnTo>
                <a:lnTo>
                  <a:pt x="85173" y="171920"/>
                </a:lnTo>
                <a:lnTo>
                  <a:pt x="84524" y="172159"/>
                </a:lnTo>
                <a:lnTo>
                  <a:pt x="83840" y="172364"/>
                </a:lnTo>
                <a:lnTo>
                  <a:pt x="83122" y="172466"/>
                </a:lnTo>
                <a:lnTo>
                  <a:pt x="82405" y="172501"/>
                </a:lnTo>
                <a:lnTo>
                  <a:pt x="12099" y="172501"/>
                </a:lnTo>
                <a:lnTo>
                  <a:pt x="11381" y="172466"/>
                </a:lnTo>
                <a:lnTo>
                  <a:pt x="10664" y="172364"/>
                </a:lnTo>
                <a:lnTo>
                  <a:pt x="9980" y="172159"/>
                </a:lnTo>
                <a:lnTo>
                  <a:pt x="9331" y="171920"/>
                </a:lnTo>
                <a:lnTo>
                  <a:pt x="8716" y="171578"/>
                </a:lnTo>
                <a:lnTo>
                  <a:pt x="8100" y="171202"/>
                </a:lnTo>
                <a:lnTo>
                  <a:pt x="7553" y="170757"/>
                </a:lnTo>
                <a:lnTo>
                  <a:pt x="7041" y="170245"/>
                </a:lnTo>
                <a:lnTo>
                  <a:pt x="6596" y="169698"/>
                </a:lnTo>
                <a:lnTo>
                  <a:pt x="6186" y="169117"/>
                </a:lnTo>
                <a:lnTo>
                  <a:pt x="5845" y="168502"/>
                </a:lnTo>
                <a:lnTo>
                  <a:pt x="5537" y="167818"/>
                </a:lnTo>
                <a:lnTo>
                  <a:pt x="5298" y="167100"/>
                </a:lnTo>
                <a:lnTo>
                  <a:pt x="5127" y="166383"/>
                </a:lnTo>
                <a:lnTo>
                  <a:pt x="5024" y="165596"/>
                </a:lnTo>
                <a:lnTo>
                  <a:pt x="4956" y="164810"/>
                </a:lnTo>
                <a:lnTo>
                  <a:pt x="4956" y="14219"/>
                </a:lnTo>
                <a:lnTo>
                  <a:pt x="5024" y="12681"/>
                </a:lnTo>
                <a:lnTo>
                  <a:pt x="5058" y="11997"/>
                </a:lnTo>
                <a:lnTo>
                  <a:pt x="5127" y="11348"/>
                </a:lnTo>
                <a:lnTo>
                  <a:pt x="5195" y="10732"/>
                </a:lnTo>
                <a:lnTo>
                  <a:pt x="5298" y="10151"/>
                </a:lnTo>
                <a:lnTo>
                  <a:pt x="5400" y="9639"/>
                </a:lnTo>
                <a:lnTo>
                  <a:pt x="5537" y="9126"/>
                </a:lnTo>
                <a:lnTo>
                  <a:pt x="5674" y="8682"/>
                </a:lnTo>
                <a:lnTo>
                  <a:pt x="5845" y="8272"/>
                </a:lnTo>
                <a:lnTo>
                  <a:pt x="6015" y="7896"/>
                </a:lnTo>
                <a:lnTo>
                  <a:pt x="6186" y="7520"/>
                </a:lnTo>
                <a:lnTo>
                  <a:pt x="6391" y="7212"/>
                </a:lnTo>
                <a:lnTo>
                  <a:pt x="6596" y="6904"/>
                </a:lnTo>
                <a:lnTo>
                  <a:pt x="6836" y="6665"/>
                </a:lnTo>
                <a:lnTo>
                  <a:pt x="7041" y="6426"/>
                </a:lnTo>
                <a:lnTo>
                  <a:pt x="7314" y="6221"/>
                </a:lnTo>
                <a:lnTo>
                  <a:pt x="7553" y="6016"/>
                </a:lnTo>
                <a:lnTo>
                  <a:pt x="7827" y="5845"/>
                </a:lnTo>
                <a:lnTo>
                  <a:pt x="8100" y="5708"/>
                </a:lnTo>
                <a:lnTo>
                  <a:pt x="8408" y="5571"/>
                </a:lnTo>
                <a:lnTo>
                  <a:pt x="8716" y="5469"/>
                </a:lnTo>
                <a:lnTo>
                  <a:pt x="9331" y="5332"/>
                </a:lnTo>
                <a:lnTo>
                  <a:pt x="9980" y="5230"/>
                </a:lnTo>
                <a:lnTo>
                  <a:pt x="10664" y="5161"/>
                </a:lnTo>
                <a:lnTo>
                  <a:pt x="11381" y="5127"/>
                </a:lnTo>
                <a:lnTo>
                  <a:pt x="26318" y="5127"/>
                </a:lnTo>
                <a:lnTo>
                  <a:pt x="26488" y="5161"/>
                </a:lnTo>
                <a:lnTo>
                  <a:pt x="26762" y="5298"/>
                </a:lnTo>
                <a:lnTo>
                  <a:pt x="27001" y="5469"/>
                </a:lnTo>
                <a:lnTo>
                  <a:pt x="27240" y="5742"/>
                </a:lnTo>
                <a:lnTo>
                  <a:pt x="27411" y="6050"/>
                </a:lnTo>
                <a:lnTo>
                  <a:pt x="27548" y="6392"/>
                </a:lnTo>
                <a:lnTo>
                  <a:pt x="27651" y="6768"/>
                </a:lnTo>
                <a:lnTo>
                  <a:pt x="27685" y="7212"/>
                </a:lnTo>
                <a:lnTo>
                  <a:pt x="27685" y="7691"/>
                </a:lnTo>
                <a:lnTo>
                  <a:pt x="27685" y="8169"/>
                </a:lnTo>
                <a:lnTo>
                  <a:pt x="27719" y="8579"/>
                </a:lnTo>
                <a:lnTo>
                  <a:pt x="27821" y="8921"/>
                </a:lnTo>
                <a:lnTo>
                  <a:pt x="27924" y="9229"/>
                </a:lnTo>
                <a:lnTo>
                  <a:pt x="28061" y="9502"/>
                </a:lnTo>
                <a:lnTo>
                  <a:pt x="28232" y="9707"/>
                </a:lnTo>
                <a:lnTo>
                  <a:pt x="28437" y="9912"/>
                </a:lnTo>
                <a:lnTo>
                  <a:pt x="28642" y="10049"/>
                </a:lnTo>
                <a:lnTo>
                  <a:pt x="28881" y="10151"/>
                </a:lnTo>
                <a:lnTo>
                  <a:pt x="29120" y="10254"/>
                </a:lnTo>
                <a:lnTo>
                  <a:pt x="29394" y="10288"/>
                </a:lnTo>
                <a:lnTo>
                  <a:pt x="29667" y="10356"/>
                </a:lnTo>
                <a:lnTo>
                  <a:pt x="30282" y="10391"/>
                </a:lnTo>
                <a:lnTo>
                  <a:pt x="64187" y="10391"/>
                </a:lnTo>
                <a:lnTo>
                  <a:pt x="64803" y="10356"/>
                </a:lnTo>
                <a:lnTo>
                  <a:pt x="65076" y="10288"/>
                </a:lnTo>
                <a:lnTo>
                  <a:pt x="65350" y="10254"/>
                </a:lnTo>
                <a:lnTo>
                  <a:pt x="65623" y="10151"/>
                </a:lnTo>
                <a:lnTo>
                  <a:pt x="65862" y="10049"/>
                </a:lnTo>
                <a:lnTo>
                  <a:pt x="66067" y="9912"/>
                </a:lnTo>
                <a:lnTo>
                  <a:pt x="66238" y="9741"/>
                </a:lnTo>
                <a:lnTo>
                  <a:pt x="66409" y="9502"/>
                </a:lnTo>
                <a:lnTo>
                  <a:pt x="66546" y="9229"/>
                </a:lnTo>
                <a:lnTo>
                  <a:pt x="66683" y="8921"/>
                </a:lnTo>
                <a:lnTo>
                  <a:pt x="66751" y="8579"/>
                </a:lnTo>
                <a:lnTo>
                  <a:pt x="66785" y="8169"/>
                </a:lnTo>
                <a:lnTo>
                  <a:pt x="66819" y="7691"/>
                </a:lnTo>
                <a:lnTo>
                  <a:pt x="66819" y="7212"/>
                </a:lnTo>
                <a:lnTo>
                  <a:pt x="66853" y="6768"/>
                </a:lnTo>
                <a:lnTo>
                  <a:pt x="66922" y="6392"/>
                </a:lnTo>
                <a:lnTo>
                  <a:pt x="67058" y="6050"/>
                </a:lnTo>
                <a:lnTo>
                  <a:pt x="67264" y="5742"/>
                </a:lnTo>
                <a:lnTo>
                  <a:pt x="67469" y="5469"/>
                </a:lnTo>
                <a:lnTo>
                  <a:pt x="67708" y="5298"/>
                </a:lnTo>
                <a:lnTo>
                  <a:pt x="68015" y="5161"/>
                </a:lnTo>
                <a:lnTo>
                  <a:pt x="68152" y="5127"/>
                </a:lnTo>
                <a:close/>
                <a:moveTo>
                  <a:pt x="7553" y="0"/>
                </a:moveTo>
                <a:lnTo>
                  <a:pt x="7143" y="35"/>
                </a:lnTo>
                <a:lnTo>
                  <a:pt x="6357" y="171"/>
                </a:lnTo>
                <a:lnTo>
                  <a:pt x="5571" y="376"/>
                </a:lnTo>
                <a:lnTo>
                  <a:pt x="4853" y="650"/>
                </a:lnTo>
                <a:lnTo>
                  <a:pt x="4136" y="992"/>
                </a:lnTo>
                <a:lnTo>
                  <a:pt x="3486" y="1402"/>
                </a:lnTo>
                <a:lnTo>
                  <a:pt x="2871" y="1880"/>
                </a:lnTo>
                <a:lnTo>
                  <a:pt x="2324" y="2393"/>
                </a:lnTo>
                <a:lnTo>
                  <a:pt x="1811" y="2974"/>
                </a:lnTo>
                <a:lnTo>
                  <a:pt x="1333" y="3589"/>
                </a:lnTo>
                <a:lnTo>
                  <a:pt x="957" y="4238"/>
                </a:lnTo>
                <a:lnTo>
                  <a:pt x="615" y="4956"/>
                </a:lnTo>
                <a:lnTo>
                  <a:pt x="342" y="5674"/>
                </a:lnTo>
                <a:lnTo>
                  <a:pt x="171" y="6460"/>
                </a:lnTo>
                <a:lnTo>
                  <a:pt x="34" y="7246"/>
                </a:lnTo>
                <a:lnTo>
                  <a:pt x="34" y="7656"/>
                </a:lnTo>
                <a:lnTo>
                  <a:pt x="0" y="8067"/>
                </a:lnTo>
                <a:lnTo>
                  <a:pt x="0" y="8101"/>
                </a:lnTo>
                <a:lnTo>
                  <a:pt x="0" y="169800"/>
                </a:lnTo>
                <a:lnTo>
                  <a:pt x="34" y="170245"/>
                </a:lnTo>
                <a:lnTo>
                  <a:pt x="34" y="170621"/>
                </a:lnTo>
                <a:lnTo>
                  <a:pt x="171" y="171441"/>
                </a:lnTo>
                <a:lnTo>
                  <a:pt x="342" y="172193"/>
                </a:lnTo>
                <a:lnTo>
                  <a:pt x="615" y="172945"/>
                </a:lnTo>
                <a:lnTo>
                  <a:pt x="957" y="173663"/>
                </a:lnTo>
                <a:lnTo>
                  <a:pt x="1333" y="174312"/>
                </a:lnTo>
                <a:lnTo>
                  <a:pt x="1811" y="174927"/>
                </a:lnTo>
                <a:lnTo>
                  <a:pt x="2324" y="175508"/>
                </a:lnTo>
                <a:lnTo>
                  <a:pt x="2871" y="176021"/>
                </a:lnTo>
                <a:lnTo>
                  <a:pt x="3486" y="176499"/>
                </a:lnTo>
                <a:lnTo>
                  <a:pt x="4136" y="176910"/>
                </a:lnTo>
                <a:lnTo>
                  <a:pt x="4853" y="177251"/>
                </a:lnTo>
                <a:lnTo>
                  <a:pt x="5571" y="177525"/>
                </a:lnTo>
                <a:lnTo>
                  <a:pt x="6357" y="177730"/>
                </a:lnTo>
                <a:lnTo>
                  <a:pt x="7143" y="177867"/>
                </a:lnTo>
                <a:lnTo>
                  <a:pt x="7553" y="177901"/>
                </a:lnTo>
                <a:lnTo>
                  <a:pt x="86950" y="177901"/>
                </a:lnTo>
                <a:lnTo>
                  <a:pt x="87361" y="177867"/>
                </a:lnTo>
                <a:lnTo>
                  <a:pt x="88147" y="177730"/>
                </a:lnTo>
                <a:lnTo>
                  <a:pt x="88899" y="177525"/>
                </a:lnTo>
                <a:lnTo>
                  <a:pt x="89651" y="177251"/>
                </a:lnTo>
                <a:lnTo>
                  <a:pt x="90334" y="176910"/>
                </a:lnTo>
                <a:lnTo>
                  <a:pt x="91018" y="176499"/>
                </a:lnTo>
                <a:lnTo>
                  <a:pt x="91633" y="176021"/>
                </a:lnTo>
                <a:lnTo>
                  <a:pt x="92180" y="175508"/>
                </a:lnTo>
                <a:lnTo>
                  <a:pt x="92692" y="174927"/>
                </a:lnTo>
                <a:lnTo>
                  <a:pt x="93137" y="174312"/>
                </a:lnTo>
                <a:lnTo>
                  <a:pt x="93547" y="173663"/>
                </a:lnTo>
                <a:lnTo>
                  <a:pt x="93889" y="172945"/>
                </a:lnTo>
                <a:lnTo>
                  <a:pt x="94128" y="172193"/>
                </a:lnTo>
                <a:lnTo>
                  <a:pt x="94333" y="171441"/>
                </a:lnTo>
                <a:lnTo>
                  <a:pt x="94436" y="170621"/>
                </a:lnTo>
                <a:lnTo>
                  <a:pt x="94470" y="170245"/>
                </a:lnTo>
                <a:lnTo>
                  <a:pt x="94470" y="169800"/>
                </a:lnTo>
                <a:lnTo>
                  <a:pt x="94470" y="8101"/>
                </a:lnTo>
                <a:lnTo>
                  <a:pt x="94470" y="7656"/>
                </a:lnTo>
                <a:lnTo>
                  <a:pt x="94436" y="7280"/>
                </a:lnTo>
                <a:lnTo>
                  <a:pt x="94333" y="6460"/>
                </a:lnTo>
                <a:lnTo>
                  <a:pt x="94162" y="5708"/>
                </a:lnTo>
                <a:lnTo>
                  <a:pt x="93889" y="4956"/>
                </a:lnTo>
                <a:lnTo>
                  <a:pt x="93547" y="4238"/>
                </a:lnTo>
                <a:lnTo>
                  <a:pt x="93137" y="3589"/>
                </a:lnTo>
                <a:lnTo>
                  <a:pt x="92692" y="2974"/>
                </a:lnTo>
                <a:lnTo>
                  <a:pt x="92180" y="2393"/>
                </a:lnTo>
                <a:lnTo>
                  <a:pt x="91633" y="1880"/>
                </a:lnTo>
                <a:lnTo>
                  <a:pt x="91018" y="1402"/>
                </a:lnTo>
                <a:lnTo>
                  <a:pt x="90334" y="992"/>
                </a:lnTo>
                <a:lnTo>
                  <a:pt x="89651" y="650"/>
                </a:lnTo>
                <a:lnTo>
                  <a:pt x="88899" y="376"/>
                </a:lnTo>
                <a:lnTo>
                  <a:pt x="88147" y="171"/>
                </a:lnTo>
                <a:lnTo>
                  <a:pt x="87361" y="35"/>
                </a:lnTo>
                <a:lnTo>
                  <a:pt x="869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1896909" y="956333"/>
            <a:ext cx="1702113" cy="3205331"/>
          </a:xfrm>
          <a:custGeom>
            <a:rect b="b" l="l" r="r" t="t"/>
            <a:pathLst>
              <a:path extrusionOk="0" fill="none" h="177901" w="94470">
                <a:moveTo>
                  <a:pt x="86540" y="0"/>
                </a:moveTo>
                <a:lnTo>
                  <a:pt x="7964" y="0"/>
                </a:lnTo>
                <a:lnTo>
                  <a:pt x="7964" y="0"/>
                </a:lnTo>
                <a:lnTo>
                  <a:pt x="7553" y="0"/>
                </a:lnTo>
                <a:lnTo>
                  <a:pt x="7143" y="35"/>
                </a:lnTo>
                <a:lnTo>
                  <a:pt x="6357" y="171"/>
                </a:lnTo>
                <a:lnTo>
                  <a:pt x="5571" y="376"/>
                </a:lnTo>
                <a:lnTo>
                  <a:pt x="4853" y="650"/>
                </a:lnTo>
                <a:lnTo>
                  <a:pt x="4136" y="992"/>
                </a:lnTo>
                <a:lnTo>
                  <a:pt x="3486" y="1402"/>
                </a:lnTo>
                <a:lnTo>
                  <a:pt x="2871" y="1880"/>
                </a:lnTo>
                <a:lnTo>
                  <a:pt x="2324" y="2393"/>
                </a:lnTo>
                <a:lnTo>
                  <a:pt x="1811" y="2974"/>
                </a:lnTo>
                <a:lnTo>
                  <a:pt x="1333" y="3589"/>
                </a:lnTo>
                <a:lnTo>
                  <a:pt x="957" y="4238"/>
                </a:lnTo>
                <a:lnTo>
                  <a:pt x="615" y="4956"/>
                </a:lnTo>
                <a:lnTo>
                  <a:pt x="342" y="5674"/>
                </a:lnTo>
                <a:lnTo>
                  <a:pt x="171" y="6460"/>
                </a:lnTo>
                <a:lnTo>
                  <a:pt x="34" y="7246"/>
                </a:lnTo>
                <a:lnTo>
                  <a:pt x="34" y="7656"/>
                </a:lnTo>
                <a:lnTo>
                  <a:pt x="0" y="8067"/>
                </a:lnTo>
                <a:lnTo>
                  <a:pt x="0" y="8101"/>
                </a:lnTo>
                <a:lnTo>
                  <a:pt x="0" y="169800"/>
                </a:lnTo>
                <a:lnTo>
                  <a:pt x="0" y="169800"/>
                </a:lnTo>
                <a:lnTo>
                  <a:pt x="34" y="170245"/>
                </a:lnTo>
                <a:lnTo>
                  <a:pt x="34" y="170621"/>
                </a:lnTo>
                <a:lnTo>
                  <a:pt x="171" y="171441"/>
                </a:lnTo>
                <a:lnTo>
                  <a:pt x="342" y="172193"/>
                </a:lnTo>
                <a:lnTo>
                  <a:pt x="615" y="172945"/>
                </a:lnTo>
                <a:lnTo>
                  <a:pt x="957" y="173663"/>
                </a:lnTo>
                <a:lnTo>
                  <a:pt x="1333" y="174312"/>
                </a:lnTo>
                <a:lnTo>
                  <a:pt x="1811" y="174927"/>
                </a:lnTo>
                <a:lnTo>
                  <a:pt x="2324" y="175508"/>
                </a:lnTo>
                <a:lnTo>
                  <a:pt x="2871" y="176021"/>
                </a:lnTo>
                <a:lnTo>
                  <a:pt x="3486" y="176499"/>
                </a:lnTo>
                <a:lnTo>
                  <a:pt x="4136" y="176910"/>
                </a:lnTo>
                <a:lnTo>
                  <a:pt x="4853" y="177251"/>
                </a:lnTo>
                <a:lnTo>
                  <a:pt x="5571" y="177525"/>
                </a:lnTo>
                <a:lnTo>
                  <a:pt x="6357" y="177730"/>
                </a:lnTo>
                <a:lnTo>
                  <a:pt x="7143" y="177867"/>
                </a:lnTo>
                <a:lnTo>
                  <a:pt x="7553" y="177901"/>
                </a:lnTo>
                <a:lnTo>
                  <a:pt x="7964" y="177901"/>
                </a:lnTo>
                <a:lnTo>
                  <a:pt x="86540" y="177901"/>
                </a:lnTo>
                <a:lnTo>
                  <a:pt x="86540" y="177901"/>
                </a:lnTo>
                <a:lnTo>
                  <a:pt x="86950" y="177901"/>
                </a:lnTo>
                <a:lnTo>
                  <a:pt x="87361" y="177867"/>
                </a:lnTo>
                <a:lnTo>
                  <a:pt x="88147" y="177730"/>
                </a:lnTo>
                <a:lnTo>
                  <a:pt x="88899" y="177525"/>
                </a:lnTo>
                <a:lnTo>
                  <a:pt x="89651" y="177251"/>
                </a:lnTo>
                <a:lnTo>
                  <a:pt x="90334" y="176910"/>
                </a:lnTo>
                <a:lnTo>
                  <a:pt x="91018" y="176499"/>
                </a:lnTo>
                <a:lnTo>
                  <a:pt x="91633" y="176021"/>
                </a:lnTo>
                <a:lnTo>
                  <a:pt x="92180" y="175508"/>
                </a:lnTo>
                <a:lnTo>
                  <a:pt x="92692" y="174927"/>
                </a:lnTo>
                <a:lnTo>
                  <a:pt x="93137" y="174312"/>
                </a:lnTo>
                <a:lnTo>
                  <a:pt x="93547" y="173663"/>
                </a:lnTo>
                <a:lnTo>
                  <a:pt x="93889" y="172945"/>
                </a:lnTo>
                <a:lnTo>
                  <a:pt x="94128" y="172193"/>
                </a:lnTo>
                <a:lnTo>
                  <a:pt x="94333" y="171441"/>
                </a:lnTo>
                <a:lnTo>
                  <a:pt x="94436" y="170621"/>
                </a:lnTo>
                <a:lnTo>
                  <a:pt x="94470" y="170245"/>
                </a:lnTo>
                <a:lnTo>
                  <a:pt x="94470" y="169800"/>
                </a:lnTo>
                <a:lnTo>
                  <a:pt x="94470" y="8101"/>
                </a:lnTo>
                <a:lnTo>
                  <a:pt x="94470" y="8101"/>
                </a:lnTo>
                <a:lnTo>
                  <a:pt x="94470" y="7656"/>
                </a:lnTo>
                <a:lnTo>
                  <a:pt x="94436" y="7280"/>
                </a:lnTo>
                <a:lnTo>
                  <a:pt x="94333" y="6460"/>
                </a:lnTo>
                <a:lnTo>
                  <a:pt x="94162" y="5708"/>
                </a:lnTo>
                <a:lnTo>
                  <a:pt x="93889" y="4956"/>
                </a:lnTo>
                <a:lnTo>
                  <a:pt x="93547" y="4238"/>
                </a:lnTo>
                <a:lnTo>
                  <a:pt x="93137" y="3589"/>
                </a:lnTo>
                <a:lnTo>
                  <a:pt x="92692" y="2974"/>
                </a:lnTo>
                <a:lnTo>
                  <a:pt x="92180" y="2393"/>
                </a:lnTo>
                <a:lnTo>
                  <a:pt x="91633" y="1880"/>
                </a:lnTo>
                <a:lnTo>
                  <a:pt x="91018" y="1402"/>
                </a:lnTo>
                <a:lnTo>
                  <a:pt x="90334" y="992"/>
                </a:lnTo>
                <a:lnTo>
                  <a:pt x="89651" y="650"/>
                </a:lnTo>
                <a:lnTo>
                  <a:pt x="88899" y="376"/>
                </a:lnTo>
                <a:lnTo>
                  <a:pt x="88147" y="171"/>
                </a:lnTo>
                <a:lnTo>
                  <a:pt x="87361" y="35"/>
                </a:lnTo>
                <a:lnTo>
                  <a:pt x="86950" y="0"/>
                </a:lnTo>
                <a:lnTo>
                  <a:pt x="8654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6"/>
          <p:cNvSpPr/>
          <p:nvPr/>
        </p:nvSpPr>
        <p:spPr>
          <a:xfrm>
            <a:off x="1986186" y="1048708"/>
            <a:ext cx="1523542" cy="3015661"/>
          </a:xfrm>
          <a:custGeom>
            <a:rect b="b" l="l" r="r" t="t"/>
            <a:pathLst>
              <a:path extrusionOk="0" fill="none" h="167374" w="84559">
                <a:moveTo>
                  <a:pt x="84559" y="159683"/>
                </a:moveTo>
                <a:lnTo>
                  <a:pt x="84559" y="159683"/>
                </a:lnTo>
                <a:lnTo>
                  <a:pt x="84525" y="160469"/>
                </a:lnTo>
                <a:lnTo>
                  <a:pt x="84422" y="161256"/>
                </a:lnTo>
                <a:lnTo>
                  <a:pt x="84251" y="161973"/>
                </a:lnTo>
                <a:lnTo>
                  <a:pt x="84012" y="162691"/>
                </a:lnTo>
                <a:lnTo>
                  <a:pt x="83704" y="163375"/>
                </a:lnTo>
                <a:lnTo>
                  <a:pt x="83328" y="163990"/>
                </a:lnTo>
                <a:lnTo>
                  <a:pt x="82918" y="164571"/>
                </a:lnTo>
                <a:lnTo>
                  <a:pt x="82474" y="165118"/>
                </a:lnTo>
                <a:lnTo>
                  <a:pt x="81961" y="165630"/>
                </a:lnTo>
                <a:lnTo>
                  <a:pt x="81414" y="166075"/>
                </a:lnTo>
                <a:lnTo>
                  <a:pt x="80833" y="166451"/>
                </a:lnTo>
                <a:lnTo>
                  <a:pt x="80218" y="166793"/>
                </a:lnTo>
                <a:lnTo>
                  <a:pt x="79569" y="167032"/>
                </a:lnTo>
                <a:lnTo>
                  <a:pt x="78885" y="167237"/>
                </a:lnTo>
                <a:lnTo>
                  <a:pt x="78167" y="167339"/>
                </a:lnTo>
                <a:lnTo>
                  <a:pt x="77450" y="167374"/>
                </a:lnTo>
                <a:lnTo>
                  <a:pt x="7144" y="167374"/>
                </a:lnTo>
                <a:lnTo>
                  <a:pt x="7144" y="167374"/>
                </a:lnTo>
                <a:lnTo>
                  <a:pt x="6426" y="167339"/>
                </a:lnTo>
                <a:lnTo>
                  <a:pt x="5709" y="167237"/>
                </a:lnTo>
                <a:lnTo>
                  <a:pt x="5025" y="167032"/>
                </a:lnTo>
                <a:lnTo>
                  <a:pt x="4376" y="166793"/>
                </a:lnTo>
                <a:lnTo>
                  <a:pt x="3761" y="166451"/>
                </a:lnTo>
                <a:lnTo>
                  <a:pt x="3145" y="166075"/>
                </a:lnTo>
                <a:lnTo>
                  <a:pt x="2598" y="165630"/>
                </a:lnTo>
                <a:lnTo>
                  <a:pt x="2086" y="165118"/>
                </a:lnTo>
                <a:lnTo>
                  <a:pt x="1641" y="164571"/>
                </a:lnTo>
                <a:lnTo>
                  <a:pt x="1231" y="163990"/>
                </a:lnTo>
                <a:lnTo>
                  <a:pt x="890" y="163375"/>
                </a:lnTo>
                <a:lnTo>
                  <a:pt x="582" y="162691"/>
                </a:lnTo>
                <a:lnTo>
                  <a:pt x="343" y="161973"/>
                </a:lnTo>
                <a:lnTo>
                  <a:pt x="172" y="161256"/>
                </a:lnTo>
                <a:lnTo>
                  <a:pt x="69" y="160469"/>
                </a:lnTo>
                <a:lnTo>
                  <a:pt x="1" y="159683"/>
                </a:lnTo>
                <a:lnTo>
                  <a:pt x="1" y="9092"/>
                </a:lnTo>
                <a:lnTo>
                  <a:pt x="1" y="9092"/>
                </a:lnTo>
                <a:lnTo>
                  <a:pt x="69" y="7554"/>
                </a:lnTo>
                <a:lnTo>
                  <a:pt x="103" y="6870"/>
                </a:lnTo>
                <a:lnTo>
                  <a:pt x="172" y="6221"/>
                </a:lnTo>
                <a:lnTo>
                  <a:pt x="240" y="5605"/>
                </a:lnTo>
                <a:lnTo>
                  <a:pt x="343" y="5024"/>
                </a:lnTo>
                <a:lnTo>
                  <a:pt x="445" y="4512"/>
                </a:lnTo>
                <a:lnTo>
                  <a:pt x="582" y="3999"/>
                </a:lnTo>
                <a:lnTo>
                  <a:pt x="719" y="3555"/>
                </a:lnTo>
                <a:lnTo>
                  <a:pt x="890" y="3145"/>
                </a:lnTo>
                <a:lnTo>
                  <a:pt x="1060" y="2769"/>
                </a:lnTo>
                <a:lnTo>
                  <a:pt x="1231" y="2393"/>
                </a:lnTo>
                <a:lnTo>
                  <a:pt x="1436" y="2085"/>
                </a:lnTo>
                <a:lnTo>
                  <a:pt x="1641" y="1777"/>
                </a:lnTo>
                <a:lnTo>
                  <a:pt x="1881" y="1538"/>
                </a:lnTo>
                <a:lnTo>
                  <a:pt x="2086" y="1299"/>
                </a:lnTo>
                <a:lnTo>
                  <a:pt x="2359" y="1094"/>
                </a:lnTo>
                <a:lnTo>
                  <a:pt x="2598" y="889"/>
                </a:lnTo>
                <a:lnTo>
                  <a:pt x="2872" y="718"/>
                </a:lnTo>
                <a:lnTo>
                  <a:pt x="3145" y="581"/>
                </a:lnTo>
                <a:lnTo>
                  <a:pt x="3453" y="444"/>
                </a:lnTo>
                <a:lnTo>
                  <a:pt x="3761" y="342"/>
                </a:lnTo>
                <a:lnTo>
                  <a:pt x="4376" y="205"/>
                </a:lnTo>
                <a:lnTo>
                  <a:pt x="5025" y="103"/>
                </a:lnTo>
                <a:lnTo>
                  <a:pt x="5709" y="34"/>
                </a:lnTo>
                <a:lnTo>
                  <a:pt x="6426" y="0"/>
                </a:lnTo>
                <a:lnTo>
                  <a:pt x="7144" y="0"/>
                </a:lnTo>
                <a:lnTo>
                  <a:pt x="21226" y="0"/>
                </a:lnTo>
                <a:lnTo>
                  <a:pt x="21226" y="0"/>
                </a:lnTo>
                <a:lnTo>
                  <a:pt x="21363" y="0"/>
                </a:lnTo>
                <a:lnTo>
                  <a:pt x="21533" y="34"/>
                </a:lnTo>
                <a:lnTo>
                  <a:pt x="21807" y="171"/>
                </a:lnTo>
                <a:lnTo>
                  <a:pt x="22046" y="342"/>
                </a:lnTo>
                <a:lnTo>
                  <a:pt x="22285" y="615"/>
                </a:lnTo>
                <a:lnTo>
                  <a:pt x="22456" y="923"/>
                </a:lnTo>
                <a:lnTo>
                  <a:pt x="22593" y="1265"/>
                </a:lnTo>
                <a:lnTo>
                  <a:pt x="22696" y="1641"/>
                </a:lnTo>
                <a:lnTo>
                  <a:pt x="22730" y="2085"/>
                </a:lnTo>
                <a:lnTo>
                  <a:pt x="22730" y="2564"/>
                </a:lnTo>
                <a:lnTo>
                  <a:pt x="22730" y="2564"/>
                </a:lnTo>
                <a:lnTo>
                  <a:pt x="22730" y="3042"/>
                </a:lnTo>
                <a:lnTo>
                  <a:pt x="22764" y="3452"/>
                </a:lnTo>
                <a:lnTo>
                  <a:pt x="22866" y="3794"/>
                </a:lnTo>
                <a:lnTo>
                  <a:pt x="22969" y="4102"/>
                </a:lnTo>
                <a:lnTo>
                  <a:pt x="23106" y="4375"/>
                </a:lnTo>
                <a:lnTo>
                  <a:pt x="23277" y="4580"/>
                </a:lnTo>
                <a:lnTo>
                  <a:pt x="23482" y="4785"/>
                </a:lnTo>
                <a:lnTo>
                  <a:pt x="23687" y="4922"/>
                </a:lnTo>
                <a:lnTo>
                  <a:pt x="23926" y="5024"/>
                </a:lnTo>
                <a:lnTo>
                  <a:pt x="24165" y="5127"/>
                </a:lnTo>
                <a:lnTo>
                  <a:pt x="24439" y="5161"/>
                </a:lnTo>
                <a:lnTo>
                  <a:pt x="24712" y="5229"/>
                </a:lnTo>
                <a:lnTo>
                  <a:pt x="25327" y="5264"/>
                </a:lnTo>
                <a:lnTo>
                  <a:pt x="26011" y="5264"/>
                </a:lnTo>
                <a:lnTo>
                  <a:pt x="58549" y="5264"/>
                </a:lnTo>
                <a:lnTo>
                  <a:pt x="58549" y="5264"/>
                </a:lnTo>
                <a:lnTo>
                  <a:pt x="59232" y="5264"/>
                </a:lnTo>
                <a:lnTo>
                  <a:pt x="59848" y="5229"/>
                </a:lnTo>
                <a:lnTo>
                  <a:pt x="60121" y="5161"/>
                </a:lnTo>
                <a:lnTo>
                  <a:pt x="60395" y="5127"/>
                </a:lnTo>
                <a:lnTo>
                  <a:pt x="60668" y="5024"/>
                </a:lnTo>
                <a:lnTo>
                  <a:pt x="60907" y="4922"/>
                </a:lnTo>
                <a:lnTo>
                  <a:pt x="61112" y="4785"/>
                </a:lnTo>
                <a:lnTo>
                  <a:pt x="61283" y="4614"/>
                </a:lnTo>
                <a:lnTo>
                  <a:pt x="61454" y="4375"/>
                </a:lnTo>
                <a:lnTo>
                  <a:pt x="61591" y="4102"/>
                </a:lnTo>
                <a:lnTo>
                  <a:pt x="61728" y="3794"/>
                </a:lnTo>
                <a:lnTo>
                  <a:pt x="61796" y="3452"/>
                </a:lnTo>
                <a:lnTo>
                  <a:pt x="61830" y="3042"/>
                </a:lnTo>
                <a:lnTo>
                  <a:pt x="61864" y="2564"/>
                </a:lnTo>
                <a:lnTo>
                  <a:pt x="61864" y="2085"/>
                </a:lnTo>
                <a:lnTo>
                  <a:pt x="61864" y="2085"/>
                </a:lnTo>
                <a:lnTo>
                  <a:pt x="61898" y="1641"/>
                </a:lnTo>
                <a:lnTo>
                  <a:pt x="61967" y="1265"/>
                </a:lnTo>
                <a:lnTo>
                  <a:pt x="62103" y="923"/>
                </a:lnTo>
                <a:lnTo>
                  <a:pt x="62309" y="615"/>
                </a:lnTo>
                <a:lnTo>
                  <a:pt x="62514" y="342"/>
                </a:lnTo>
                <a:lnTo>
                  <a:pt x="62753" y="171"/>
                </a:lnTo>
                <a:lnTo>
                  <a:pt x="63060" y="34"/>
                </a:lnTo>
                <a:lnTo>
                  <a:pt x="63197" y="0"/>
                </a:lnTo>
                <a:lnTo>
                  <a:pt x="63368" y="0"/>
                </a:lnTo>
                <a:lnTo>
                  <a:pt x="77416" y="0"/>
                </a:lnTo>
                <a:lnTo>
                  <a:pt x="77416" y="0"/>
                </a:lnTo>
                <a:lnTo>
                  <a:pt x="78167" y="0"/>
                </a:lnTo>
                <a:lnTo>
                  <a:pt x="78851" y="69"/>
                </a:lnTo>
                <a:lnTo>
                  <a:pt x="79535" y="137"/>
                </a:lnTo>
                <a:lnTo>
                  <a:pt x="80184" y="308"/>
                </a:lnTo>
                <a:lnTo>
                  <a:pt x="80833" y="513"/>
                </a:lnTo>
                <a:lnTo>
                  <a:pt x="81107" y="615"/>
                </a:lnTo>
                <a:lnTo>
                  <a:pt x="81414" y="786"/>
                </a:lnTo>
                <a:lnTo>
                  <a:pt x="81688" y="923"/>
                </a:lnTo>
                <a:lnTo>
                  <a:pt x="81961" y="1128"/>
                </a:lnTo>
                <a:lnTo>
                  <a:pt x="82201" y="1333"/>
                </a:lnTo>
                <a:lnTo>
                  <a:pt x="82474" y="1572"/>
                </a:lnTo>
                <a:lnTo>
                  <a:pt x="82713" y="1812"/>
                </a:lnTo>
                <a:lnTo>
                  <a:pt x="82918" y="2085"/>
                </a:lnTo>
                <a:lnTo>
                  <a:pt x="83123" y="2393"/>
                </a:lnTo>
                <a:lnTo>
                  <a:pt x="83328" y="2734"/>
                </a:lnTo>
                <a:lnTo>
                  <a:pt x="83533" y="3076"/>
                </a:lnTo>
                <a:lnTo>
                  <a:pt x="83704" y="3452"/>
                </a:lnTo>
                <a:lnTo>
                  <a:pt x="83841" y="3862"/>
                </a:lnTo>
                <a:lnTo>
                  <a:pt x="83978" y="4307"/>
                </a:lnTo>
                <a:lnTo>
                  <a:pt x="84115" y="4785"/>
                </a:lnTo>
                <a:lnTo>
                  <a:pt x="84217" y="5298"/>
                </a:lnTo>
                <a:lnTo>
                  <a:pt x="84320" y="5845"/>
                </a:lnTo>
                <a:lnTo>
                  <a:pt x="84388" y="6426"/>
                </a:lnTo>
                <a:lnTo>
                  <a:pt x="84456" y="7041"/>
                </a:lnTo>
                <a:lnTo>
                  <a:pt x="84525" y="7690"/>
                </a:lnTo>
                <a:lnTo>
                  <a:pt x="84559" y="9092"/>
                </a:lnTo>
                <a:lnTo>
                  <a:pt x="84559" y="15968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/>
          <p:nvPr/>
        </p:nvSpPr>
        <p:spPr>
          <a:xfrm>
            <a:off x="1986816" y="1051159"/>
            <a:ext cx="1522911" cy="3015679"/>
          </a:xfrm>
          <a:custGeom>
            <a:rect b="b" l="l" r="r" t="t"/>
            <a:pathLst>
              <a:path extrusionOk="0" h="167375" w="84524">
                <a:moveTo>
                  <a:pt x="6391" y="1"/>
                </a:moveTo>
                <a:lnTo>
                  <a:pt x="5674" y="35"/>
                </a:lnTo>
                <a:lnTo>
                  <a:pt x="4990" y="103"/>
                </a:lnTo>
                <a:lnTo>
                  <a:pt x="4341" y="206"/>
                </a:lnTo>
                <a:lnTo>
                  <a:pt x="3726" y="343"/>
                </a:lnTo>
                <a:lnTo>
                  <a:pt x="3418" y="445"/>
                </a:lnTo>
                <a:lnTo>
                  <a:pt x="3110" y="582"/>
                </a:lnTo>
                <a:lnTo>
                  <a:pt x="2837" y="719"/>
                </a:lnTo>
                <a:lnTo>
                  <a:pt x="2563" y="890"/>
                </a:lnTo>
                <a:lnTo>
                  <a:pt x="2324" y="1060"/>
                </a:lnTo>
                <a:lnTo>
                  <a:pt x="2085" y="1300"/>
                </a:lnTo>
                <a:lnTo>
                  <a:pt x="1846" y="1505"/>
                </a:lnTo>
                <a:lnTo>
                  <a:pt x="1606" y="1778"/>
                </a:lnTo>
                <a:lnTo>
                  <a:pt x="1401" y="2086"/>
                </a:lnTo>
                <a:lnTo>
                  <a:pt x="1196" y="2393"/>
                </a:lnTo>
                <a:lnTo>
                  <a:pt x="1025" y="2735"/>
                </a:lnTo>
                <a:lnTo>
                  <a:pt x="855" y="3145"/>
                </a:lnTo>
                <a:lnTo>
                  <a:pt x="684" y="3555"/>
                </a:lnTo>
                <a:lnTo>
                  <a:pt x="547" y="4000"/>
                </a:lnTo>
                <a:lnTo>
                  <a:pt x="410" y="4478"/>
                </a:lnTo>
                <a:lnTo>
                  <a:pt x="308" y="5025"/>
                </a:lnTo>
                <a:lnTo>
                  <a:pt x="205" y="5606"/>
                </a:lnTo>
                <a:lnTo>
                  <a:pt x="137" y="6187"/>
                </a:lnTo>
                <a:lnTo>
                  <a:pt x="68" y="6871"/>
                </a:lnTo>
                <a:lnTo>
                  <a:pt x="34" y="7554"/>
                </a:lnTo>
                <a:lnTo>
                  <a:pt x="0" y="9092"/>
                </a:lnTo>
                <a:lnTo>
                  <a:pt x="0" y="159684"/>
                </a:lnTo>
                <a:lnTo>
                  <a:pt x="34" y="160470"/>
                </a:lnTo>
                <a:lnTo>
                  <a:pt x="137" y="161222"/>
                </a:lnTo>
                <a:lnTo>
                  <a:pt x="308" y="161974"/>
                </a:lnTo>
                <a:lnTo>
                  <a:pt x="547" y="162692"/>
                </a:lnTo>
                <a:lnTo>
                  <a:pt x="855" y="163375"/>
                </a:lnTo>
                <a:lnTo>
                  <a:pt x="1196" y="163991"/>
                </a:lnTo>
                <a:lnTo>
                  <a:pt x="1606" y="164572"/>
                </a:lnTo>
                <a:lnTo>
                  <a:pt x="2085" y="165118"/>
                </a:lnTo>
                <a:lnTo>
                  <a:pt x="2563" y="165631"/>
                </a:lnTo>
                <a:lnTo>
                  <a:pt x="3110" y="166075"/>
                </a:lnTo>
                <a:lnTo>
                  <a:pt x="3726" y="166451"/>
                </a:lnTo>
                <a:lnTo>
                  <a:pt x="4341" y="166793"/>
                </a:lnTo>
                <a:lnTo>
                  <a:pt x="4990" y="167032"/>
                </a:lnTo>
                <a:lnTo>
                  <a:pt x="5674" y="167238"/>
                </a:lnTo>
                <a:lnTo>
                  <a:pt x="6391" y="167340"/>
                </a:lnTo>
                <a:lnTo>
                  <a:pt x="7109" y="167374"/>
                </a:lnTo>
                <a:lnTo>
                  <a:pt x="77415" y="167374"/>
                </a:lnTo>
                <a:lnTo>
                  <a:pt x="78132" y="167340"/>
                </a:lnTo>
                <a:lnTo>
                  <a:pt x="78850" y="167238"/>
                </a:lnTo>
                <a:lnTo>
                  <a:pt x="79534" y="167032"/>
                </a:lnTo>
                <a:lnTo>
                  <a:pt x="80183" y="166793"/>
                </a:lnTo>
                <a:lnTo>
                  <a:pt x="80798" y="166451"/>
                </a:lnTo>
                <a:lnTo>
                  <a:pt x="81379" y="166075"/>
                </a:lnTo>
                <a:lnTo>
                  <a:pt x="81926" y="165631"/>
                </a:lnTo>
                <a:lnTo>
                  <a:pt x="82439" y="165118"/>
                </a:lnTo>
                <a:lnTo>
                  <a:pt x="82917" y="164572"/>
                </a:lnTo>
                <a:lnTo>
                  <a:pt x="83328" y="163991"/>
                </a:lnTo>
                <a:lnTo>
                  <a:pt x="83669" y="163341"/>
                </a:lnTo>
                <a:lnTo>
                  <a:pt x="83977" y="162692"/>
                </a:lnTo>
                <a:lnTo>
                  <a:pt x="84216" y="161974"/>
                </a:lnTo>
                <a:lnTo>
                  <a:pt x="84387" y="161222"/>
                </a:lnTo>
                <a:lnTo>
                  <a:pt x="84490" y="160470"/>
                </a:lnTo>
                <a:lnTo>
                  <a:pt x="84524" y="159684"/>
                </a:lnTo>
                <a:lnTo>
                  <a:pt x="84524" y="9092"/>
                </a:lnTo>
                <a:lnTo>
                  <a:pt x="84490" y="7657"/>
                </a:lnTo>
                <a:lnTo>
                  <a:pt x="84387" y="6426"/>
                </a:lnTo>
                <a:lnTo>
                  <a:pt x="84319" y="5845"/>
                </a:lnTo>
                <a:lnTo>
                  <a:pt x="84216" y="5299"/>
                </a:lnTo>
                <a:lnTo>
                  <a:pt x="84114" y="4786"/>
                </a:lnTo>
                <a:lnTo>
                  <a:pt x="83977" y="4307"/>
                </a:lnTo>
                <a:lnTo>
                  <a:pt x="83840" y="3863"/>
                </a:lnTo>
                <a:lnTo>
                  <a:pt x="83669" y="3453"/>
                </a:lnTo>
                <a:lnTo>
                  <a:pt x="83498" y="3077"/>
                </a:lnTo>
                <a:lnTo>
                  <a:pt x="83328" y="2701"/>
                </a:lnTo>
                <a:lnTo>
                  <a:pt x="83123" y="2393"/>
                </a:lnTo>
                <a:lnTo>
                  <a:pt x="82917" y="2086"/>
                </a:lnTo>
                <a:lnTo>
                  <a:pt x="82678" y="1812"/>
                </a:lnTo>
                <a:lnTo>
                  <a:pt x="82439" y="1573"/>
                </a:lnTo>
                <a:lnTo>
                  <a:pt x="82200" y="1334"/>
                </a:lnTo>
                <a:lnTo>
                  <a:pt x="81960" y="1129"/>
                </a:lnTo>
                <a:lnTo>
                  <a:pt x="81687" y="924"/>
                </a:lnTo>
                <a:lnTo>
                  <a:pt x="81414" y="787"/>
                </a:lnTo>
                <a:lnTo>
                  <a:pt x="81106" y="616"/>
                </a:lnTo>
                <a:lnTo>
                  <a:pt x="80798" y="514"/>
                </a:lnTo>
                <a:lnTo>
                  <a:pt x="80183" y="308"/>
                </a:lnTo>
                <a:lnTo>
                  <a:pt x="79534" y="138"/>
                </a:lnTo>
                <a:lnTo>
                  <a:pt x="78850" y="69"/>
                </a:lnTo>
                <a:lnTo>
                  <a:pt x="78132" y="1"/>
                </a:lnTo>
                <a:lnTo>
                  <a:pt x="63162" y="1"/>
                </a:lnTo>
                <a:lnTo>
                  <a:pt x="63025" y="35"/>
                </a:lnTo>
                <a:lnTo>
                  <a:pt x="62752" y="138"/>
                </a:lnTo>
                <a:lnTo>
                  <a:pt x="62479" y="343"/>
                </a:lnTo>
                <a:lnTo>
                  <a:pt x="62274" y="582"/>
                </a:lnTo>
                <a:lnTo>
                  <a:pt x="62103" y="890"/>
                </a:lnTo>
                <a:lnTo>
                  <a:pt x="61966" y="1265"/>
                </a:lnTo>
                <a:lnTo>
                  <a:pt x="61863" y="1641"/>
                </a:lnTo>
                <a:lnTo>
                  <a:pt x="61829" y="2086"/>
                </a:lnTo>
                <a:lnTo>
                  <a:pt x="61829" y="2564"/>
                </a:lnTo>
                <a:lnTo>
                  <a:pt x="61829" y="3043"/>
                </a:lnTo>
                <a:lnTo>
                  <a:pt x="61761" y="3453"/>
                </a:lnTo>
                <a:lnTo>
                  <a:pt x="61693" y="3795"/>
                </a:lnTo>
                <a:lnTo>
                  <a:pt x="61590" y="4102"/>
                </a:lnTo>
                <a:lnTo>
                  <a:pt x="61453" y="4376"/>
                </a:lnTo>
                <a:lnTo>
                  <a:pt x="61282" y="4615"/>
                </a:lnTo>
                <a:lnTo>
                  <a:pt x="61077" y="4786"/>
                </a:lnTo>
                <a:lnTo>
                  <a:pt x="60872" y="4923"/>
                </a:lnTo>
                <a:lnTo>
                  <a:pt x="60633" y="5025"/>
                </a:lnTo>
                <a:lnTo>
                  <a:pt x="60394" y="5128"/>
                </a:lnTo>
                <a:lnTo>
                  <a:pt x="60120" y="5196"/>
                </a:lnTo>
                <a:lnTo>
                  <a:pt x="59813" y="5230"/>
                </a:lnTo>
                <a:lnTo>
                  <a:pt x="59197" y="5264"/>
                </a:lnTo>
                <a:lnTo>
                  <a:pt x="25326" y="5264"/>
                </a:lnTo>
                <a:lnTo>
                  <a:pt x="24711" y="5230"/>
                </a:lnTo>
                <a:lnTo>
                  <a:pt x="24404" y="5162"/>
                </a:lnTo>
                <a:lnTo>
                  <a:pt x="24130" y="5128"/>
                </a:lnTo>
                <a:lnTo>
                  <a:pt x="23891" y="5025"/>
                </a:lnTo>
                <a:lnTo>
                  <a:pt x="23652" y="4923"/>
                </a:lnTo>
                <a:lnTo>
                  <a:pt x="23447" y="4786"/>
                </a:lnTo>
                <a:lnTo>
                  <a:pt x="23242" y="4581"/>
                </a:lnTo>
                <a:lnTo>
                  <a:pt x="23071" y="4376"/>
                </a:lnTo>
                <a:lnTo>
                  <a:pt x="22934" y="4102"/>
                </a:lnTo>
                <a:lnTo>
                  <a:pt x="22831" y="3795"/>
                </a:lnTo>
                <a:lnTo>
                  <a:pt x="22763" y="3453"/>
                </a:lnTo>
                <a:lnTo>
                  <a:pt x="22695" y="3043"/>
                </a:lnTo>
                <a:lnTo>
                  <a:pt x="22695" y="2564"/>
                </a:lnTo>
                <a:lnTo>
                  <a:pt x="22695" y="2086"/>
                </a:lnTo>
                <a:lnTo>
                  <a:pt x="22661" y="1641"/>
                </a:lnTo>
                <a:lnTo>
                  <a:pt x="22558" y="1265"/>
                </a:lnTo>
                <a:lnTo>
                  <a:pt x="22421" y="890"/>
                </a:lnTo>
                <a:lnTo>
                  <a:pt x="22250" y="582"/>
                </a:lnTo>
                <a:lnTo>
                  <a:pt x="22011" y="343"/>
                </a:lnTo>
                <a:lnTo>
                  <a:pt x="21772" y="138"/>
                </a:lnTo>
                <a:lnTo>
                  <a:pt x="21498" y="35"/>
                </a:lnTo>
                <a:lnTo>
                  <a:pt x="213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1986816" y="1051159"/>
            <a:ext cx="1522911" cy="3015679"/>
          </a:xfrm>
          <a:custGeom>
            <a:rect b="b" l="l" r="r" t="t"/>
            <a:pathLst>
              <a:path extrusionOk="0" fill="none" h="167375" w="84524">
                <a:moveTo>
                  <a:pt x="84524" y="9092"/>
                </a:moveTo>
                <a:lnTo>
                  <a:pt x="84524" y="159684"/>
                </a:lnTo>
                <a:lnTo>
                  <a:pt x="84524" y="159684"/>
                </a:lnTo>
                <a:lnTo>
                  <a:pt x="84490" y="160470"/>
                </a:lnTo>
                <a:lnTo>
                  <a:pt x="84387" y="161222"/>
                </a:lnTo>
                <a:lnTo>
                  <a:pt x="84216" y="161974"/>
                </a:lnTo>
                <a:lnTo>
                  <a:pt x="83977" y="162692"/>
                </a:lnTo>
                <a:lnTo>
                  <a:pt x="83669" y="163341"/>
                </a:lnTo>
                <a:lnTo>
                  <a:pt x="83328" y="163991"/>
                </a:lnTo>
                <a:lnTo>
                  <a:pt x="82917" y="164572"/>
                </a:lnTo>
                <a:lnTo>
                  <a:pt x="82439" y="165118"/>
                </a:lnTo>
                <a:lnTo>
                  <a:pt x="81926" y="165631"/>
                </a:lnTo>
                <a:lnTo>
                  <a:pt x="81379" y="166075"/>
                </a:lnTo>
                <a:lnTo>
                  <a:pt x="80798" y="166451"/>
                </a:lnTo>
                <a:lnTo>
                  <a:pt x="80183" y="166793"/>
                </a:lnTo>
                <a:lnTo>
                  <a:pt x="79534" y="167032"/>
                </a:lnTo>
                <a:lnTo>
                  <a:pt x="78850" y="167238"/>
                </a:lnTo>
                <a:lnTo>
                  <a:pt x="78132" y="167340"/>
                </a:lnTo>
                <a:lnTo>
                  <a:pt x="77415" y="167374"/>
                </a:lnTo>
                <a:lnTo>
                  <a:pt x="7109" y="167374"/>
                </a:lnTo>
                <a:lnTo>
                  <a:pt x="7109" y="167374"/>
                </a:lnTo>
                <a:lnTo>
                  <a:pt x="6391" y="167340"/>
                </a:lnTo>
                <a:lnTo>
                  <a:pt x="5674" y="167238"/>
                </a:lnTo>
                <a:lnTo>
                  <a:pt x="4990" y="167032"/>
                </a:lnTo>
                <a:lnTo>
                  <a:pt x="4341" y="166793"/>
                </a:lnTo>
                <a:lnTo>
                  <a:pt x="3726" y="166451"/>
                </a:lnTo>
                <a:lnTo>
                  <a:pt x="3110" y="166075"/>
                </a:lnTo>
                <a:lnTo>
                  <a:pt x="2563" y="165631"/>
                </a:lnTo>
                <a:lnTo>
                  <a:pt x="2085" y="165118"/>
                </a:lnTo>
                <a:lnTo>
                  <a:pt x="1606" y="164572"/>
                </a:lnTo>
                <a:lnTo>
                  <a:pt x="1196" y="163991"/>
                </a:lnTo>
                <a:lnTo>
                  <a:pt x="855" y="163375"/>
                </a:lnTo>
                <a:lnTo>
                  <a:pt x="547" y="162692"/>
                </a:lnTo>
                <a:lnTo>
                  <a:pt x="308" y="161974"/>
                </a:lnTo>
                <a:lnTo>
                  <a:pt x="137" y="161222"/>
                </a:lnTo>
                <a:lnTo>
                  <a:pt x="34" y="160470"/>
                </a:lnTo>
                <a:lnTo>
                  <a:pt x="0" y="159684"/>
                </a:lnTo>
                <a:lnTo>
                  <a:pt x="0" y="9092"/>
                </a:lnTo>
                <a:lnTo>
                  <a:pt x="0" y="9092"/>
                </a:lnTo>
                <a:lnTo>
                  <a:pt x="34" y="7554"/>
                </a:lnTo>
                <a:lnTo>
                  <a:pt x="68" y="6871"/>
                </a:lnTo>
                <a:lnTo>
                  <a:pt x="137" y="6187"/>
                </a:lnTo>
                <a:lnTo>
                  <a:pt x="205" y="5606"/>
                </a:lnTo>
                <a:lnTo>
                  <a:pt x="308" y="5025"/>
                </a:lnTo>
                <a:lnTo>
                  <a:pt x="410" y="4478"/>
                </a:lnTo>
                <a:lnTo>
                  <a:pt x="547" y="4000"/>
                </a:lnTo>
                <a:lnTo>
                  <a:pt x="684" y="3555"/>
                </a:lnTo>
                <a:lnTo>
                  <a:pt x="855" y="3145"/>
                </a:lnTo>
                <a:lnTo>
                  <a:pt x="1025" y="2735"/>
                </a:lnTo>
                <a:lnTo>
                  <a:pt x="1196" y="2393"/>
                </a:lnTo>
                <a:lnTo>
                  <a:pt x="1401" y="2086"/>
                </a:lnTo>
                <a:lnTo>
                  <a:pt x="1606" y="1778"/>
                </a:lnTo>
                <a:lnTo>
                  <a:pt x="1846" y="1505"/>
                </a:lnTo>
                <a:lnTo>
                  <a:pt x="2085" y="1300"/>
                </a:lnTo>
                <a:lnTo>
                  <a:pt x="2324" y="1060"/>
                </a:lnTo>
                <a:lnTo>
                  <a:pt x="2563" y="890"/>
                </a:lnTo>
                <a:lnTo>
                  <a:pt x="2837" y="719"/>
                </a:lnTo>
                <a:lnTo>
                  <a:pt x="3110" y="582"/>
                </a:lnTo>
                <a:lnTo>
                  <a:pt x="3418" y="445"/>
                </a:lnTo>
                <a:lnTo>
                  <a:pt x="3726" y="343"/>
                </a:lnTo>
                <a:lnTo>
                  <a:pt x="4341" y="206"/>
                </a:lnTo>
                <a:lnTo>
                  <a:pt x="4990" y="103"/>
                </a:lnTo>
                <a:lnTo>
                  <a:pt x="5674" y="35"/>
                </a:lnTo>
                <a:lnTo>
                  <a:pt x="6391" y="1"/>
                </a:lnTo>
                <a:lnTo>
                  <a:pt x="7109" y="1"/>
                </a:lnTo>
                <a:lnTo>
                  <a:pt x="21191" y="1"/>
                </a:lnTo>
                <a:lnTo>
                  <a:pt x="21191" y="1"/>
                </a:lnTo>
                <a:lnTo>
                  <a:pt x="21362" y="1"/>
                </a:lnTo>
                <a:lnTo>
                  <a:pt x="21498" y="35"/>
                </a:lnTo>
                <a:lnTo>
                  <a:pt x="21772" y="138"/>
                </a:lnTo>
                <a:lnTo>
                  <a:pt x="22011" y="343"/>
                </a:lnTo>
                <a:lnTo>
                  <a:pt x="22250" y="582"/>
                </a:lnTo>
                <a:lnTo>
                  <a:pt x="22421" y="890"/>
                </a:lnTo>
                <a:lnTo>
                  <a:pt x="22558" y="1265"/>
                </a:lnTo>
                <a:lnTo>
                  <a:pt x="22661" y="1641"/>
                </a:lnTo>
                <a:lnTo>
                  <a:pt x="22695" y="2086"/>
                </a:lnTo>
                <a:lnTo>
                  <a:pt x="22695" y="2564"/>
                </a:lnTo>
                <a:lnTo>
                  <a:pt x="22695" y="2564"/>
                </a:lnTo>
                <a:lnTo>
                  <a:pt x="22695" y="3043"/>
                </a:lnTo>
                <a:lnTo>
                  <a:pt x="22763" y="3453"/>
                </a:lnTo>
                <a:lnTo>
                  <a:pt x="22831" y="3795"/>
                </a:lnTo>
                <a:lnTo>
                  <a:pt x="22934" y="4102"/>
                </a:lnTo>
                <a:lnTo>
                  <a:pt x="23071" y="4376"/>
                </a:lnTo>
                <a:lnTo>
                  <a:pt x="23242" y="4581"/>
                </a:lnTo>
                <a:lnTo>
                  <a:pt x="23447" y="4786"/>
                </a:lnTo>
                <a:lnTo>
                  <a:pt x="23652" y="4923"/>
                </a:lnTo>
                <a:lnTo>
                  <a:pt x="23891" y="5025"/>
                </a:lnTo>
                <a:lnTo>
                  <a:pt x="24130" y="5128"/>
                </a:lnTo>
                <a:lnTo>
                  <a:pt x="24404" y="5162"/>
                </a:lnTo>
                <a:lnTo>
                  <a:pt x="24711" y="5230"/>
                </a:lnTo>
                <a:lnTo>
                  <a:pt x="25326" y="5264"/>
                </a:lnTo>
                <a:lnTo>
                  <a:pt x="25976" y="5264"/>
                </a:lnTo>
                <a:lnTo>
                  <a:pt x="58548" y="5264"/>
                </a:lnTo>
                <a:lnTo>
                  <a:pt x="58548" y="5264"/>
                </a:lnTo>
                <a:lnTo>
                  <a:pt x="59197" y="5264"/>
                </a:lnTo>
                <a:lnTo>
                  <a:pt x="59813" y="5230"/>
                </a:lnTo>
                <a:lnTo>
                  <a:pt x="60120" y="5196"/>
                </a:lnTo>
                <a:lnTo>
                  <a:pt x="60394" y="5128"/>
                </a:lnTo>
                <a:lnTo>
                  <a:pt x="60633" y="5025"/>
                </a:lnTo>
                <a:lnTo>
                  <a:pt x="60872" y="4923"/>
                </a:lnTo>
                <a:lnTo>
                  <a:pt x="61077" y="4786"/>
                </a:lnTo>
                <a:lnTo>
                  <a:pt x="61282" y="4615"/>
                </a:lnTo>
                <a:lnTo>
                  <a:pt x="61453" y="4376"/>
                </a:lnTo>
                <a:lnTo>
                  <a:pt x="61590" y="4102"/>
                </a:lnTo>
                <a:lnTo>
                  <a:pt x="61693" y="3795"/>
                </a:lnTo>
                <a:lnTo>
                  <a:pt x="61761" y="3453"/>
                </a:lnTo>
                <a:lnTo>
                  <a:pt x="61829" y="3043"/>
                </a:lnTo>
                <a:lnTo>
                  <a:pt x="61829" y="2564"/>
                </a:lnTo>
                <a:lnTo>
                  <a:pt x="61829" y="2086"/>
                </a:lnTo>
                <a:lnTo>
                  <a:pt x="61829" y="2086"/>
                </a:lnTo>
                <a:lnTo>
                  <a:pt x="61863" y="1641"/>
                </a:lnTo>
                <a:lnTo>
                  <a:pt x="61966" y="1265"/>
                </a:lnTo>
                <a:lnTo>
                  <a:pt x="62103" y="890"/>
                </a:lnTo>
                <a:lnTo>
                  <a:pt x="62274" y="582"/>
                </a:lnTo>
                <a:lnTo>
                  <a:pt x="62479" y="343"/>
                </a:lnTo>
                <a:lnTo>
                  <a:pt x="62752" y="138"/>
                </a:lnTo>
                <a:lnTo>
                  <a:pt x="63025" y="35"/>
                </a:lnTo>
                <a:lnTo>
                  <a:pt x="63162" y="1"/>
                </a:lnTo>
                <a:lnTo>
                  <a:pt x="63333" y="1"/>
                </a:lnTo>
                <a:lnTo>
                  <a:pt x="77415" y="1"/>
                </a:lnTo>
                <a:lnTo>
                  <a:pt x="77415" y="1"/>
                </a:lnTo>
                <a:lnTo>
                  <a:pt x="78132" y="1"/>
                </a:lnTo>
                <a:lnTo>
                  <a:pt x="78850" y="69"/>
                </a:lnTo>
                <a:lnTo>
                  <a:pt x="79534" y="138"/>
                </a:lnTo>
                <a:lnTo>
                  <a:pt x="80183" y="308"/>
                </a:lnTo>
                <a:lnTo>
                  <a:pt x="80798" y="514"/>
                </a:lnTo>
                <a:lnTo>
                  <a:pt x="81106" y="616"/>
                </a:lnTo>
                <a:lnTo>
                  <a:pt x="81414" y="787"/>
                </a:lnTo>
                <a:lnTo>
                  <a:pt x="81687" y="924"/>
                </a:lnTo>
                <a:lnTo>
                  <a:pt x="81960" y="1129"/>
                </a:lnTo>
                <a:lnTo>
                  <a:pt x="82200" y="1334"/>
                </a:lnTo>
                <a:lnTo>
                  <a:pt x="82439" y="1573"/>
                </a:lnTo>
                <a:lnTo>
                  <a:pt x="82678" y="1812"/>
                </a:lnTo>
                <a:lnTo>
                  <a:pt x="82917" y="2086"/>
                </a:lnTo>
                <a:lnTo>
                  <a:pt x="83123" y="2393"/>
                </a:lnTo>
                <a:lnTo>
                  <a:pt x="83328" y="2701"/>
                </a:lnTo>
                <a:lnTo>
                  <a:pt x="83498" y="3077"/>
                </a:lnTo>
                <a:lnTo>
                  <a:pt x="83669" y="3453"/>
                </a:lnTo>
                <a:lnTo>
                  <a:pt x="83840" y="3863"/>
                </a:lnTo>
                <a:lnTo>
                  <a:pt x="83977" y="4307"/>
                </a:lnTo>
                <a:lnTo>
                  <a:pt x="84114" y="4786"/>
                </a:lnTo>
                <a:lnTo>
                  <a:pt x="84216" y="5299"/>
                </a:lnTo>
                <a:lnTo>
                  <a:pt x="84319" y="5845"/>
                </a:lnTo>
                <a:lnTo>
                  <a:pt x="84387" y="6426"/>
                </a:lnTo>
                <a:lnTo>
                  <a:pt x="84490" y="7657"/>
                </a:lnTo>
                <a:lnTo>
                  <a:pt x="84524" y="9092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>
            <a:off x="1986816" y="1051159"/>
            <a:ext cx="1522911" cy="409538"/>
          </a:xfrm>
          <a:custGeom>
            <a:rect b="b" l="l" r="r" t="t"/>
            <a:pathLst>
              <a:path extrusionOk="0" h="22730" w="84524">
                <a:moveTo>
                  <a:pt x="6391" y="1"/>
                </a:moveTo>
                <a:lnTo>
                  <a:pt x="5674" y="35"/>
                </a:lnTo>
                <a:lnTo>
                  <a:pt x="4990" y="103"/>
                </a:lnTo>
                <a:lnTo>
                  <a:pt x="4341" y="206"/>
                </a:lnTo>
                <a:lnTo>
                  <a:pt x="3726" y="343"/>
                </a:lnTo>
                <a:lnTo>
                  <a:pt x="3418" y="445"/>
                </a:lnTo>
                <a:lnTo>
                  <a:pt x="3145" y="582"/>
                </a:lnTo>
                <a:lnTo>
                  <a:pt x="2837" y="719"/>
                </a:lnTo>
                <a:lnTo>
                  <a:pt x="2598" y="890"/>
                </a:lnTo>
                <a:lnTo>
                  <a:pt x="2324" y="1060"/>
                </a:lnTo>
                <a:lnTo>
                  <a:pt x="2085" y="1300"/>
                </a:lnTo>
                <a:lnTo>
                  <a:pt x="1846" y="1539"/>
                </a:lnTo>
                <a:lnTo>
                  <a:pt x="1606" y="1778"/>
                </a:lnTo>
                <a:lnTo>
                  <a:pt x="1401" y="2086"/>
                </a:lnTo>
                <a:lnTo>
                  <a:pt x="1196" y="2393"/>
                </a:lnTo>
                <a:lnTo>
                  <a:pt x="1025" y="2735"/>
                </a:lnTo>
                <a:lnTo>
                  <a:pt x="855" y="3145"/>
                </a:lnTo>
                <a:lnTo>
                  <a:pt x="684" y="3555"/>
                </a:lnTo>
                <a:lnTo>
                  <a:pt x="547" y="4000"/>
                </a:lnTo>
                <a:lnTo>
                  <a:pt x="410" y="4512"/>
                </a:lnTo>
                <a:lnTo>
                  <a:pt x="308" y="5025"/>
                </a:lnTo>
                <a:lnTo>
                  <a:pt x="205" y="5606"/>
                </a:lnTo>
                <a:lnTo>
                  <a:pt x="137" y="6221"/>
                </a:lnTo>
                <a:lnTo>
                  <a:pt x="68" y="6871"/>
                </a:lnTo>
                <a:lnTo>
                  <a:pt x="34" y="7554"/>
                </a:lnTo>
                <a:lnTo>
                  <a:pt x="0" y="9092"/>
                </a:lnTo>
                <a:lnTo>
                  <a:pt x="0" y="22730"/>
                </a:lnTo>
                <a:lnTo>
                  <a:pt x="84524" y="22730"/>
                </a:lnTo>
                <a:lnTo>
                  <a:pt x="84524" y="9092"/>
                </a:lnTo>
                <a:lnTo>
                  <a:pt x="84490" y="7691"/>
                </a:lnTo>
                <a:lnTo>
                  <a:pt x="84387" y="6426"/>
                </a:lnTo>
                <a:lnTo>
                  <a:pt x="84319" y="5845"/>
                </a:lnTo>
                <a:lnTo>
                  <a:pt x="84216" y="5299"/>
                </a:lnTo>
                <a:lnTo>
                  <a:pt x="84114" y="4786"/>
                </a:lnTo>
                <a:lnTo>
                  <a:pt x="83977" y="4307"/>
                </a:lnTo>
                <a:lnTo>
                  <a:pt x="83840" y="3863"/>
                </a:lnTo>
                <a:lnTo>
                  <a:pt x="83669" y="3453"/>
                </a:lnTo>
                <a:lnTo>
                  <a:pt x="83498" y="3077"/>
                </a:lnTo>
                <a:lnTo>
                  <a:pt x="83328" y="2701"/>
                </a:lnTo>
                <a:lnTo>
                  <a:pt x="83123" y="2393"/>
                </a:lnTo>
                <a:lnTo>
                  <a:pt x="82917" y="2086"/>
                </a:lnTo>
                <a:lnTo>
                  <a:pt x="82678" y="1812"/>
                </a:lnTo>
                <a:lnTo>
                  <a:pt x="82439" y="1573"/>
                </a:lnTo>
                <a:lnTo>
                  <a:pt x="82200" y="1334"/>
                </a:lnTo>
                <a:lnTo>
                  <a:pt x="81960" y="1129"/>
                </a:lnTo>
                <a:lnTo>
                  <a:pt x="81687" y="924"/>
                </a:lnTo>
                <a:lnTo>
                  <a:pt x="81414" y="787"/>
                </a:lnTo>
                <a:lnTo>
                  <a:pt x="81106" y="616"/>
                </a:lnTo>
                <a:lnTo>
                  <a:pt x="80798" y="514"/>
                </a:lnTo>
                <a:lnTo>
                  <a:pt x="80183" y="308"/>
                </a:lnTo>
                <a:lnTo>
                  <a:pt x="79534" y="138"/>
                </a:lnTo>
                <a:lnTo>
                  <a:pt x="78850" y="69"/>
                </a:lnTo>
                <a:lnTo>
                  <a:pt x="78132" y="1"/>
                </a:lnTo>
                <a:lnTo>
                  <a:pt x="63162" y="1"/>
                </a:lnTo>
                <a:lnTo>
                  <a:pt x="63025" y="35"/>
                </a:lnTo>
                <a:lnTo>
                  <a:pt x="62752" y="138"/>
                </a:lnTo>
                <a:lnTo>
                  <a:pt x="62479" y="343"/>
                </a:lnTo>
                <a:lnTo>
                  <a:pt x="62274" y="582"/>
                </a:lnTo>
                <a:lnTo>
                  <a:pt x="62103" y="890"/>
                </a:lnTo>
                <a:lnTo>
                  <a:pt x="61966" y="1265"/>
                </a:lnTo>
                <a:lnTo>
                  <a:pt x="61863" y="1641"/>
                </a:lnTo>
                <a:lnTo>
                  <a:pt x="61829" y="2086"/>
                </a:lnTo>
                <a:lnTo>
                  <a:pt x="61829" y="2564"/>
                </a:lnTo>
                <a:lnTo>
                  <a:pt x="61829" y="3043"/>
                </a:lnTo>
                <a:lnTo>
                  <a:pt x="61761" y="3453"/>
                </a:lnTo>
                <a:lnTo>
                  <a:pt x="61693" y="3795"/>
                </a:lnTo>
                <a:lnTo>
                  <a:pt x="61590" y="4102"/>
                </a:lnTo>
                <a:lnTo>
                  <a:pt x="61453" y="4376"/>
                </a:lnTo>
                <a:lnTo>
                  <a:pt x="61282" y="4581"/>
                </a:lnTo>
                <a:lnTo>
                  <a:pt x="61077" y="4786"/>
                </a:lnTo>
                <a:lnTo>
                  <a:pt x="60872" y="4923"/>
                </a:lnTo>
                <a:lnTo>
                  <a:pt x="60633" y="5025"/>
                </a:lnTo>
                <a:lnTo>
                  <a:pt x="60394" y="5128"/>
                </a:lnTo>
                <a:lnTo>
                  <a:pt x="60120" y="5162"/>
                </a:lnTo>
                <a:lnTo>
                  <a:pt x="59813" y="5230"/>
                </a:lnTo>
                <a:lnTo>
                  <a:pt x="59197" y="5264"/>
                </a:lnTo>
                <a:lnTo>
                  <a:pt x="25326" y="5264"/>
                </a:lnTo>
                <a:lnTo>
                  <a:pt x="24711" y="5230"/>
                </a:lnTo>
                <a:lnTo>
                  <a:pt x="24404" y="5162"/>
                </a:lnTo>
                <a:lnTo>
                  <a:pt x="24130" y="5128"/>
                </a:lnTo>
                <a:lnTo>
                  <a:pt x="23891" y="5025"/>
                </a:lnTo>
                <a:lnTo>
                  <a:pt x="23652" y="4923"/>
                </a:lnTo>
                <a:lnTo>
                  <a:pt x="23447" y="4786"/>
                </a:lnTo>
                <a:lnTo>
                  <a:pt x="23242" y="4581"/>
                </a:lnTo>
                <a:lnTo>
                  <a:pt x="23071" y="4376"/>
                </a:lnTo>
                <a:lnTo>
                  <a:pt x="22934" y="4102"/>
                </a:lnTo>
                <a:lnTo>
                  <a:pt x="22831" y="3795"/>
                </a:lnTo>
                <a:lnTo>
                  <a:pt x="22763" y="3453"/>
                </a:lnTo>
                <a:lnTo>
                  <a:pt x="22695" y="3043"/>
                </a:lnTo>
                <a:lnTo>
                  <a:pt x="22695" y="2564"/>
                </a:lnTo>
                <a:lnTo>
                  <a:pt x="22695" y="2086"/>
                </a:lnTo>
                <a:lnTo>
                  <a:pt x="22661" y="1641"/>
                </a:lnTo>
                <a:lnTo>
                  <a:pt x="22558" y="1265"/>
                </a:lnTo>
                <a:lnTo>
                  <a:pt x="22421" y="890"/>
                </a:lnTo>
                <a:lnTo>
                  <a:pt x="22250" y="582"/>
                </a:lnTo>
                <a:lnTo>
                  <a:pt x="22045" y="343"/>
                </a:lnTo>
                <a:lnTo>
                  <a:pt x="21772" y="138"/>
                </a:lnTo>
                <a:lnTo>
                  <a:pt x="21498" y="35"/>
                </a:lnTo>
                <a:lnTo>
                  <a:pt x="2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2658653" y="1062870"/>
            <a:ext cx="179220" cy="20342"/>
          </a:xfrm>
          <a:custGeom>
            <a:rect b="b" l="l" r="r" t="t"/>
            <a:pathLst>
              <a:path extrusionOk="0" h="1129" w="9947">
                <a:moveTo>
                  <a:pt x="411" y="0"/>
                </a:moveTo>
                <a:lnTo>
                  <a:pt x="309" y="34"/>
                </a:lnTo>
                <a:lnTo>
                  <a:pt x="138" y="171"/>
                </a:lnTo>
                <a:lnTo>
                  <a:pt x="35" y="342"/>
                </a:lnTo>
                <a:lnTo>
                  <a:pt x="1" y="445"/>
                </a:lnTo>
                <a:lnTo>
                  <a:pt x="1" y="547"/>
                </a:lnTo>
                <a:lnTo>
                  <a:pt x="1" y="581"/>
                </a:lnTo>
                <a:lnTo>
                  <a:pt x="1" y="684"/>
                </a:lnTo>
                <a:lnTo>
                  <a:pt x="35" y="786"/>
                </a:lnTo>
                <a:lnTo>
                  <a:pt x="69" y="889"/>
                </a:lnTo>
                <a:lnTo>
                  <a:pt x="138" y="957"/>
                </a:lnTo>
                <a:lnTo>
                  <a:pt x="206" y="1026"/>
                </a:lnTo>
                <a:lnTo>
                  <a:pt x="309" y="1094"/>
                </a:lnTo>
                <a:lnTo>
                  <a:pt x="411" y="1094"/>
                </a:lnTo>
                <a:lnTo>
                  <a:pt x="514" y="1128"/>
                </a:lnTo>
                <a:lnTo>
                  <a:pt x="9434" y="1128"/>
                </a:lnTo>
                <a:lnTo>
                  <a:pt x="9537" y="1094"/>
                </a:lnTo>
                <a:lnTo>
                  <a:pt x="9639" y="1060"/>
                </a:lnTo>
                <a:lnTo>
                  <a:pt x="9742" y="1026"/>
                </a:lnTo>
                <a:lnTo>
                  <a:pt x="9810" y="957"/>
                </a:lnTo>
                <a:lnTo>
                  <a:pt x="9879" y="855"/>
                </a:lnTo>
                <a:lnTo>
                  <a:pt x="9913" y="752"/>
                </a:lnTo>
                <a:lnTo>
                  <a:pt x="9947" y="650"/>
                </a:lnTo>
                <a:lnTo>
                  <a:pt x="9947" y="547"/>
                </a:lnTo>
                <a:lnTo>
                  <a:pt x="9947" y="445"/>
                </a:lnTo>
                <a:lnTo>
                  <a:pt x="9913" y="342"/>
                </a:lnTo>
                <a:lnTo>
                  <a:pt x="9879" y="240"/>
                </a:lnTo>
                <a:lnTo>
                  <a:pt x="9810" y="171"/>
                </a:lnTo>
                <a:lnTo>
                  <a:pt x="9708" y="103"/>
                </a:lnTo>
                <a:lnTo>
                  <a:pt x="9605" y="34"/>
                </a:lnTo>
                <a:lnTo>
                  <a:pt x="95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2270088" y="1097968"/>
            <a:ext cx="54827" cy="15405"/>
          </a:xfrm>
          <a:custGeom>
            <a:rect b="b" l="l" r="r" t="t"/>
            <a:pathLst>
              <a:path extrusionOk="0" h="855" w="3043">
                <a:moveTo>
                  <a:pt x="1402" y="0"/>
                </a:moveTo>
                <a:lnTo>
                  <a:pt x="1128" y="35"/>
                </a:lnTo>
                <a:lnTo>
                  <a:pt x="855" y="137"/>
                </a:lnTo>
                <a:lnTo>
                  <a:pt x="581" y="240"/>
                </a:lnTo>
                <a:lnTo>
                  <a:pt x="376" y="342"/>
                </a:lnTo>
                <a:lnTo>
                  <a:pt x="171" y="479"/>
                </a:lnTo>
                <a:lnTo>
                  <a:pt x="0" y="650"/>
                </a:lnTo>
                <a:lnTo>
                  <a:pt x="137" y="787"/>
                </a:lnTo>
                <a:lnTo>
                  <a:pt x="205" y="855"/>
                </a:lnTo>
                <a:lnTo>
                  <a:pt x="513" y="616"/>
                </a:lnTo>
                <a:lnTo>
                  <a:pt x="821" y="445"/>
                </a:lnTo>
                <a:lnTo>
                  <a:pt x="1162" y="342"/>
                </a:lnTo>
                <a:lnTo>
                  <a:pt x="1538" y="308"/>
                </a:lnTo>
                <a:lnTo>
                  <a:pt x="1880" y="342"/>
                </a:lnTo>
                <a:lnTo>
                  <a:pt x="2222" y="445"/>
                </a:lnTo>
                <a:lnTo>
                  <a:pt x="2529" y="616"/>
                </a:lnTo>
                <a:lnTo>
                  <a:pt x="2837" y="855"/>
                </a:lnTo>
                <a:lnTo>
                  <a:pt x="2905" y="787"/>
                </a:lnTo>
                <a:lnTo>
                  <a:pt x="3042" y="650"/>
                </a:lnTo>
                <a:lnTo>
                  <a:pt x="2905" y="513"/>
                </a:lnTo>
                <a:lnTo>
                  <a:pt x="2598" y="274"/>
                </a:lnTo>
                <a:lnTo>
                  <a:pt x="2427" y="206"/>
                </a:lnTo>
                <a:lnTo>
                  <a:pt x="2256" y="137"/>
                </a:lnTo>
                <a:lnTo>
                  <a:pt x="2017" y="69"/>
                </a:lnTo>
                <a:lnTo>
                  <a:pt x="17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2277475" y="1109049"/>
            <a:ext cx="39422" cy="12342"/>
          </a:xfrm>
          <a:custGeom>
            <a:rect b="b" l="l" r="r" t="t"/>
            <a:pathLst>
              <a:path extrusionOk="0" h="685" w="2188">
                <a:moveTo>
                  <a:pt x="1094" y="1"/>
                </a:moveTo>
                <a:lnTo>
                  <a:pt x="821" y="35"/>
                </a:lnTo>
                <a:lnTo>
                  <a:pt x="513" y="103"/>
                </a:lnTo>
                <a:lnTo>
                  <a:pt x="240" y="240"/>
                </a:lnTo>
                <a:lnTo>
                  <a:pt x="0" y="445"/>
                </a:lnTo>
                <a:lnTo>
                  <a:pt x="240" y="684"/>
                </a:lnTo>
                <a:lnTo>
                  <a:pt x="411" y="513"/>
                </a:lnTo>
                <a:lnTo>
                  <a:pt x="616" y="411"/>
                </a:lnTo>
                <a:lnTo>
                  <a:pt x="855" y="308"/>
                </a:lnTo>
                <a:lnTo>
                  <a:pt x="1333" y="308"/>
                </a:lnTo>
                <a:lnTo>
                  <a:pt x="1573" y="377"/>
                </a:lnTo>
                <a:lnTo>
                  <a:pt x="1812" y="513"/>
                </a:lnTo>
                <a:lnTo>
                  <a:pt x="1983" y="650"/>
                </a:lnTo>
                <a:lnTo>
                  <a:pt x="2188" y="445"/>
                </a:lnTo>
                <a:lnTo>
                  <a:pt x="1949" y="240"/>
                </a:lnTo>
                <a:lnTo>
                  <a:pt x="1675" y="103"/>
                </a:lnTo>
                <a:lnTo>
                  <a:pt x="1402" y="35"/>
                </a:lnTo>
                <a:lnTo>
                  <a:pt x="10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/>
          <p:nvPr/>
        </p:nvSpPr>
        <p:spPr>
          <a:xfrm>
            <a:off x="2285474" y="1120130"/>
            <a:ext cx="24035" cy="8648"/>
          </a:xfrm>
          <a:custGeom>
            <a:rect b="b" l="l" r="r" t="t"/>
            <a:pathLst>
              <a:path extrusionOk="0" h="480" w="1334">
                <a:moveTo>
                  <a:pt x="479" y="1"/>
                </a:moveTo>
                <a:lnTo>
                  <a:pt x="308" y="69"/>
                </a:lnTo>
                <a:lnTo>
                  <a:pt x="137" y="138"/>
                </a:lnTo>
                <a:lnTo>
                  <a:pt x="1" y="274"/>
                </a:lnTo>
                <a:lnTo>
                  <a:pt x="206" y="479"/>
                </a:lnTo>
                <a:lnTo>
                  <a:pt x="308" y="411"/>
                </a:lnTo>
                <a:lnTo>
                  <a:pt x="411" y="343"/>
                </a:lnTo>
                <a:lnTo>
                  <a:pt x="548" y="308"/>
                </a:lnTo>
                <a:lnTo>
                  <a:pt x="787" y="308"/>
                </a:lnTo>
                <a:lnTo>
                  <a:pt x="924" y="343"/>
                </a:lnTo>
                <a:lnTo>
                  <a:pt x="1026" y="411"/>
                </a:lnTo>
                <a:lnTo>
                  <a:pt x="1129" y="479"/>
                </a:lnTo>
                <a:lnTo>
                  <a:pt x="1334" y="274"/>
                </a:lnTo>
                <a:lnTo>
                  <a:pt x="1334" y="240"/>
                </a:lnTo>
                <a:lnTo>
                  <a:pt x="1163" y="138"/>
                </a:lnTo>
                <a:lnTo>
                  <a:pt x="1026" y="69"/>
                </a:lnTo>
                <a:lnTo>
                  <a:pt x="8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2294105" y="1128760"/>
            <a:ext cx="6793" cy="7405"/>
          </a:xfrm>
          <a:custGeom>
            <a:rect b="b" l="l" r="r" t="t"/>
            <a:pathLst>
              <a:path extrusionOk="0" h="411" w="377">
                <a:moveTo>
                  <a:pt x="171" y="0"/>
                </a:moveTo>
                <a:lnTo>
                  <a:pt x="103" y="35"/>
                </a:lnTo>
                <a:lnTo>
                  <a:pt x="34" y="69"/>
                </a:lnTo>
                <a:lnTo>
                  <a:pt x="0" y="137"/>
                </a:lnTo>
                <a:lnTo>
                  <a:pt x="0" y="205"/>
                </a:lnTo>
                <a:lnTo>
                  <a:pt x="0" y="274"/>
                </a:lnTo>
                <a:lnTo>
                  <a:pt x="34" y="342"/>
                </a:lnTo>
                <a:lnTo>
                  <a:pt x="103" y="376"/>
                </a:lnTo>
                <a:lnTo>
                  <a:pt x="205" y="411"/>
                </a:lnTo>
                <a:lnTo>
                  <a:pt x="274" y="376"/>
                </a:lnTo>
                <a:lnTo>
                  <a:pt x="342" y="342"/>
                </a:lnTo>
                <a:lnTo>
                  <a:pt x="376" y="274"/>
                </a:lnTo>
                <a:lnTo>
                  <a:pt x="376" y="205"/>
                </a:lnTo>
                <a:lnTo>
                  <a:pt x="376" y="103"/>
                </a:lnTo>
                <a:lnTo>
                  <a:pt x="308" y="69"/>
                </a:lnTo>
                <a:lnTo>
                  <a:pt x="2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2085949" y="1106580"/>
            <a:ext cx="20342" cy="20342"/>
          </a:xfrm>
          <a:custGeom>
            <a:rect b="b" l="l" r="r" t="t"/>
            <a:pathLst>
              <a:path extrusionOk="0" h="1129" w="1129">
                <a:moveTo>
                  <a:pt x="445" y="1"/>
                </a:moveTo>
                <a:lnTo>
                  <a:pt x="343" y="35"/>
                </a:lnTo>
                <a:lnTo>
                  <a:pt x="240" y="103"/>
                </a:lnTo>
                <a:lnTo>
                  <a:pt x="172" y="172"/>
                </a:lnTo>
                <a:lnTo>
                  <a:pt x="103" y="274"/>
                </a:lnTo>
                <a:lnTo>
                  <a:pt x="35" y="343"/>
                </a:lnTo>
                <a:lnTo>
                  <a:pt x="1" y="445"/>
                </a:lnTo>
                <a:lnTo>
                  <a:pt x="1" y="582"/>
                </a:lnTo>
                <a:lnTo>
                  <a:pt x="1" y="685"/>
                </a:lnTo>
                <a:lnTo>
                  <a:pt x="35" y="787"/>
                </a:lnTo>
                <a:lnTo>
                  <a:pt x="103" y="890"/>
                </a:lnTo>
                <a:lnTo>
                  <a:pt x="172" y="958"/>
                </a:lnTo>
                <a:lnTo>
                  <a:pt x="240" y="1026"/>
                </a:lnTo>
                <a:lnTo>
                  <a:pt x="343" y="1095"/>
                </a:lnTo>
                <a:lnTo>
                  <a:pt x="445" y="1129"/>
                </a:lnTo>
                <a:lnTo>
                  <a:pt x="684" y="1129"/>
                </a:lnTo>
                <a:lnTo>
                  <a:pt x="787" y="1095"/>
                </a:lnTo>
                <a:lnTo>
                  <a:pt x="889" y="1026"/>
                </a:lnTo>
                <a:lnTo>
                  <a:pt x="958" y="958"/>
                </a:lnTo>
                <a:lnTo>
                  <a:pt x="1026" y="890"/>
                </a:lnTo>
                <a:lnTo>
                  <a:pt x="1095" y="787"/>
                </a:lnTo>
                <a:lnTo>
                  <a:pt x="1129" y="685"/>
                </a:lnTo>
                <a:lnTo>
                  <a:pt x="1129" y="548"/>
                </a:lnTo>
                <a:lnTo>
                  <a:pt x="1129" y="445"/>
                </a:lnTo>
                <a:lnTo>
                  <a:pt x="1095" y="343"/>
                </a:lnTo>
                <a:lnTo>
                  <a:pt x="1026" y="240"/>
                </a:lnTo>
                <a:lnTo>
                  <a:pt x="958" y="172"/>
                </a:lnTo>
                <a:lnTo>
                  <a:pt x="889" y="103"/>
                </a:lnTo>
                <a:lnTo>
                  <a:pt x="787" y="35"/>
                </a:lnTo>
                <a:lnTo>
                  <a:pt x="6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/>
          <p:nvPr/>
        </p:nvSpPr>
        <p:spPr>
          <a:xfrm>
            <a:off x="2117984" y="1106580"/>
            <a:ext cx="19711" cy="20342"/>
          </a:xfrm>
          <a:custGeom>
            <a:rect b="b" l="l" r="r" t="t"/>
            <a:pathLst>
              <a:path extrusionOk="0" h="1129" w="1094">
                <a:moveTo>
                  <a:pt x="547" y="1"/>
                </a:moveTo>
                <a:lnTo>
                  <a:pt x="444" y="35"/>
                </a:lnTo>
                <a:lnTo>
                  <a:pt x="342" y="69"/>
                </a:lnTo>
                <a:lnTo>
                  <a:pt x="239" y="103"/>
                </a:lnTo>
                <a:lnTo>
                  <a:pt x="171" y="172"/>
                </a:lnTo>
                <a:lnTo>
                  <a:pt x="103" y="274"/>
                </a:lnTo>
                <a:lnTo>
                  <a:pt x="34" y="343"/>
                </a:lnTo>
                <a:lnTo>
                  <a:pt x="0" y="445"/>
                </a:lnTo>
                <a:lnTo>
                  <a:pt x="0" y="582"/>
                </a:lnTo>
                <a:lnTo>
                  <a:pt x="0" y="685"/>
                </a:lnTo>
                <a:lnTo>
                  <a:pt x="34" y="787"/>
                </a:lnTo>
                <a:lnTo>
                  <a:pt x="103" y="890"/>
                </a:lnTo>
                <a:lnTo>
                  <a:pt x="171" y="958"/>
                </a:lnTo>
                <a:lnTo>
                  <a:pt x="239" y="1026"/>
                </a:lnTo>
                <a:lnTo>
                  <a:pt x="342" y="1095"/>
                </a:lnTo>
                <a:lnTo>
                  <a:pt x="444" y="1129"/>
                </a:lnTo>
                <a:lnTo>
                  <a:pt x="650" y="1129"/>
                </a:lnTo>
                <a:lnTo>
                  <a:pt x="752" y="1095"/>
                </a:lnTo>
                <a:lnTo>
                  <a:pt x="855" y="1026"/>
                </a:lnTo>
                <a:lnTo>
                  <a:pt x="957" y="958"/>
                </a:lnTo>
                <a:lnTo>
                  <a:pt x="1025" y="890"/>
                </a:lnTo>
                <a:lnTo>
                  <a:pt x="1060" y="787"/>
                </a:lnTo>
                <a:lnTo>
                  <a:pt x="1094" y="685"/>
                </a:lnTo>
                <a:lnTo>
                  <a:pt x="1094" y="582"/>
                </a:lnTo>
                <a:lnTo>
                  <a:pt x="1094" y="445"/>
                </a:lnTo>
                <a:lnTo>
                  <a:pt x="1060" y="343"/>
                </a:lnTo>
                <a:lnTo>
                  <a:pt x="1025" y="274"/>
                </a:lnTo>
                <a:lnTo>
                  <a:pt x="957" y="172"/>
                </a:lnTo>
                <a:lnTo>
                  <a:pt x="855" y="103"/>
                </a:lnTo>
                <a:lnTo>
                  <a:pt x="752" y="69"/>
                </a:lnTo>
                <a:lnTo>
                  <a:pt x="650" y="35"/>
                </a:lnTo>
                <a:lnTo>
                  <a:pt x="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"/>
          <p:cNvSpPr/>
          <p:nvPr/>
        </p:nvSpPr>
        <p:spPr>
          <a:xfrm>
            <a:off x="2149388" y="1106580"/>
            <a:ext cx="20342" cy="20342"/>
          </a:xfrm>
          <a:custGeom>
            <a:rect b="b" l="l" r="r" t="t"/>
            <a:pathLst>
              <a:path extrusionOk="0" h="1129" w="1129">
                <a:moveTo>
                  <a:pt x="445" y="1"/>
                </a:moveTo>
                <a:lnTo>
                  <a:pt x="342" y="35"/>
                </a:lnTo>
                <a:lnTo>
                  <a:pt x="239" y="103"/>
                </a:lnTo>
                <a:lnTo>
                  <a:pt x="171" y="172"/>
                </a:lnTo>
                <a:lnTo>
                  <a:pt x="103" y="274"/>
                </a:lnTo>
                <a:lnTo>
                  <a:pt x="69" y="343"/>
                </a:lnTo>
                <a:lnTo>
                  <a:pt x="34" y="445"/>
                </a:lnTo>
                <a:lnTo>
                  <a:pt x="0" y="582"/>
                </a:lnTo>
                <a:lnTo>
                  <a:pt x="34" y="685"/>
                </a:lnTo>
                <a:lnTo>
                  <a:pt x="69" y="787"/>
                </a:lnTo>
                <a:lnTo>
                  <a:pt x="103" y="890"/>
                </a:lnTo>
                <a:lnTo>
                  <a:pt x="171" y="958"/>
                </a:lnTo>
                <a:lnTo>
                  <a:pt x="239" y="1026"/>
                </a:lnTo>
                <a:lnTo>
                  <a:pt x="342" y="1095"/>
                </a:lnTo>
                <a:lnTo>
                  <a:pt x="445" y="1129"/>
                </a:lnTo>
                <a:lnTo>
                  <a:pt x="684" y="1129"/>
                </a:lnTo>
                <a:lnTo>
                  <a:pt x="786" y="1095"/>
                </a:lnTo>
                <a:lnTo>
                  <a:pt x="889" y="1026"/>
                </a:lnTo>
                <a:lnTo>
                  <a:pt x="991" y="958"/>
                </a:lnTo>
                <a:lnTo>
                  <a:pt x="1060" y="890"/>
                </a:lnTo>
                <a:lnTo>
                  <a:pt x="1094" y="787"/>
                </a:lnTo>
                <a:lnTo>
                  <a:pt x="1128" y="685"/>
                </a:lnTo>
                <a:lnTo>
                  <a:pt x="1128" y="548"/>
                </a:lnTo>
                <a:lnTo>
                  <a:pt x="1128" y="445"/>
                </a:lnTo>
                <a:lnTo>
                  <a:pt x="1094" y="343"/>
                </a:lnTo>
                <a:lnTo>
                  <a:pt x="1026" y="240"/>
                </a:lnTo>
                <a:lnTo>
                  <a:pt x="957" y="172"/>
                </a:lnTo>
                <a:lnTo>
                  <a:pt x="889" y="103"/>
                </a:lnTo>
                <a:lnTo>
                  <a:pt x="786" y="35"/>
                </a:lnTo>
                <a:lnTo>
                  <a:pt x="6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/>
          <p:nvPr/>
        </p:nvSpPr>
        <p:spPr>
          <a:xfrm>
            <a:off x="2181405" y="1106580"/>
            <a:ext cx="20342" cy="20342"/>
          </a:xfrm>
          <a:custGeom>
            <a:rect b="b" l="l" r="r" t="t"/>
            <a:pathLst>
              <a:path extrusionOk="0" h="1129" w="1129">
                <a:moveTo>
                  <a:pt x="445" y="1"/>
                </a:moveTo>
                <a:lnTo>
                  <a:pt x="342" y="35"/>
                </a:lnTo>
                <a:lnTo>
                  <a:pt x="240" y="103"/>
                </a:lnTo>
                <a:lnTo>
                  <a:pt x="171" y="172"/>
                </a:lnTo>
                <a:lnTo>
                  <a:pt x="103" y="274"/>
                </a:lnTo>
                <a:lnTo>
                  <a:pt x="35" y="343"/>
                </a:lnTo>
                <a:lnTo>
                  <a:pt x="1" y="445"/>
                </a:lnTo>
                <a:lnTo>
                  <a:pt x="1" y="582"/>
                </a:lnTo>
                <a:lnTo>
                  <a:pt x="1" y="685"/>
                </a:lnTo>
                <a:lnTo>
                  <a:pt x="35" y="787"/>
                </a:lnTo>
                <a:lnTo>
                  <a:pt x="103" y="890"/>
                </a:lnTo>
                <a:lnTo>
                  <a:pt x="171" y="958"/>
                </a:lnTo>
                <a:lnTo>
                  <a:pt x="240" y="1026"/>
                </a:lnTo>
                <a:lnTo>
                  <a:pt x="342" y="1095"/>
                </a:lnTo>
                <a:lnTo>
                  <a:pt x="445" y="1129"/>
                </a:lnTo>
                <a:lnTo>
                  <a:pt x="684" y="1129"/>
                </a:lnTo>
                <a:lnTo>
                  <a:pt x="787" y="1095"/>
                </a:lnTo>
                <a:lnTo>
                  <a:pt x="889" y="1026"/>
                </a:lnTo>
                <a:lnTo>
                  <a:pt x="958" y="958"/>
                </a:lnTo>
                <a:lnTo>
                  <a:pt x="1026" y="890"/>
                </a:lnTo>
                <a:lnTo>
                  <a:pt x="1094" y="787"/>
                </a:lnTo>
                <a:lnTo>
                  <a:pt x="1094" y="685"/>
                </a:lnTo>
                <a:lnTo>
                  <a:pt x="1128" y="548"/>
                </a:lnTo>
                <a:lnTo>
                  <a:pt x="1094" y="445"/>
                </a:lnTo>
                <a:lnTo>
                  <a:pt x="1060" y="343"/>
                </a:lnTo>
                <a:lnTo>
                  <a:pt x="1026" y="240"/>
                </a:lnTo>
                <a:lnTo>
                  <a:pt x="958" y="172"/>
                </a:lnTo>
                <a:lnTo>
                  <a:pt x="855" y="103"/>
                </a:lnTo>
                <a:lnTo>
                  <a:pt x="787" y="35"/>
                </a:lnTo>
                <a:lnTo>
                  <a:pt x="6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/>
          <p:nvPr/>
        </p:nvSpPr>
        <p:spPr>
          <a:xfrm>
            <a:off x="2213422" y="1106580"/>
            <a:ext cx="20342" cy="20342"/>
          </a:xfrm>
          <a:custGeom>
            <a:rect b="b" l="l" r="r" t="t"/>
            <a:pathLst>
              <a:path extrusionOk="0" h="1129" w="1129">
                <a:moveTo>
                  <a:pt x="445" y="1"/>
                </a:moveTo>
                <a:lnTo>
                  <a:pt x="308" y="35"/>
                </a:lnTo>
                <a:lnTo>
                  <a:pt x="240" y="103"/>
                </a:lnTo>
                <a:lnTo>
                  <a:pt x="138" y="172"/>
                </a:lnTo>
                <a:lnTo>
                  <a:pt x="69" y="274"/>
                </a:lnTo>
                <a:lnTo>
                  <a:pt x="35" y="343"/>
                </a:lnTo>
                <a:lnTo>
                  <a:pt x="1" y="445"/>
                </a:lnTo>
                <a:lnTo>
                  <a:pt x="1" y="582"/>
                </a:lnTo>
                <a:lnTo>
                  <a:pt x="1" y="685"/>
                </a:lnTo>
                <a:lnTo>
                  <a:pt x="35" y="787"/>
                </a:lnTo>
                <a:lnTo>
                  <a:pt x="69" y="890"/>
                </a:lnTo>
                <a:lnTo>
                  <a:pt x="138" y="958"/>
                </a:lnTo>
                <a:lnTo>
                  <a:pt x="240" y="1026"/>
                </a:lnTo>
                <a:lnTo>
                  <a:pt x="343" y="1095"/>
                </a:lnTo>
                <a:lnTo>
                  <a:pt x="445" y="1129"/>
                </a:lnTo>
                <a:lnTo>
                  <a:pt x="650" y="1129"/>
                </a:lnTo>
                <a:lnTo>
                  <a:pt x="787" y="1095"/>
                </a:lnTo>
                <a:lnTo>
                  <a:pt x="855" y="1026"/>
                </a:lnTo>
                <a:lnTo>
                  <a:pt x="958" y="958"/>
                </a:lnTo>
                <a:lnTo>
                  <a:pt x="1026" y="890"/>
                </a:lnTo>
                <a:lnTo>
                  <a:pt x="1060" y="787"/>
                </a:lnTo>
                <a:lnTo>
                  <a:pt x="1095" y="685"/>
                </a:lnTo>
                <a:lnTo>
                  <a:pt x="1129" y="548"/>
                </a:lnTo>
                <a:lnTo>
                  <a:pt x="1095" y="445"/>
                </a:lnTo>
                <a:lnTo>
                  <a:pt x="1060" y="343"/>
                </a:lnTo>
                <a:lnTo>
                  <a:pt x="1026" y="240"/>
                </a:lnTo>
                <a:lnTo>
                  <a:pt x="958" y="172"/>
                </a:lnTo>
                <a:lnTo>
                  <a:pt x="855" y="103"/>
                </a:lnTo>
                <a:lnTo>
                  <a:pt x="753" y="35"/>
                </a:lnTo>
                <a:lnTo>
                  <a:pt x="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/>
          <p:nvPr/>
        </p:nvSpPr>
        <p:spPr>
          <a:xfrm>
            <a:off x="3313265" y="1101049"/>
            <a:ext cx="82538" cy="38197"/>
          </a:xfrm>
          <a:custGeom>
            <a:rect b="b" l="l" r="r" t="t"/>
            <a:pathLst>
              <a:path extrusionOk="0" h="2120" w="4581">
                <a:moveTo>
                  <a:pt x="4342" y="205"/>
                </a:moveTo>
                <a:lnTo>
                  <a:pt x="4342" y="1880"/>
                </a:lnTo>
                <a:lnTo>
                  <a:pt x="240" y="1880"/>
                </a:lnTo>
                <a:lnTo>
                  <a:pt x="240" y="205"/>
                </a:lnTo>
                <a:close/>
                <a:moveTo>
                  <a:pt x="1" y="0"/>
                </a:moveTo>
                <a:lnTo>
                  <a:pt x="1" y="2119"/>
                </a:lnTo>
                <a:lnTo>
                  <a:pt x="4581" y="2119"/>
                </a:lnTo>
                <a:lnTo>
                  <a:pt x="45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6"/>
          <p:cNvSpPr/>
          <p:nvPr/>
        </p:nvSpPr>
        <p:spPr>
          <a:xfrm>
            <a:off x="3320039" y="1107211"/>
            <a:ext cx="52989" cy="25261"/>
          </a:xfrm>
          <a:custGeom>
            <a:rect b="b" l="l" r="r" t="t"/>
            <a:pathLst>
              <a:path extrusionOk="0" h="1402" w="2941">
                <a:moveTo>
                  <a:pt x="1" y="0"/>
                </a:moveTo>
                <a:lnTo>
                  <a:pt x="1" y="1401"/>
                </a:lnTo>
                <a:lnTo>
                  <a:pt x="2940" y="1401"/>
                </a:lnTo>
                <a:lnTo>
                  <a:pt x="2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>
            <a:off x="3395785" y="1109661"/>
            <a:ext cx="6793" cy="20342"/>
          </a:xfrm>
          <a:custGeom>
            <a:rect b="b" l="l" r="r" t="t"/>
            <a:pathLst>
              <a:path extrusionOk="0" h="1129" w="377">
                <a:moveTo>
                  <a:pt x="1" y="1"/>
                </a:moveTo>
                <a:lnTo>
                  <a:pt x="1" y="1129"/>
                </a:lnTo>
                <a:lnTo>
                  <a:pt x="377" y="1129"/>
                </a:lnTo>
                <a:lnTo>
                  <a:pt x="3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2085949" y="1282720"/>
            <a:ext cx="51746" cy="84376"/>
          </a:xfrm>
          <a:custGeom>
            <a:rect b="b" l="l" r="r" t="t"/>
            <a:pathLst>
              <a:path extrusionOk="0" h="4683" w="2872">
                <a:moveTo>
                  <a:pt x="2496" y="0"/>
                </a:moveTo>
                <a:lnTo>
                  <a:pt x="1" y="2324"/>
                </a:lnTo>
                <a:lnTo>
                  <a:pt x="2496" y="4683"/>
                </a:lnTo>
                <a:lnTo>
                  <a:pt x="2872" y="4272"/>
                </a:lnTo>
                <a:lnTo>
                  <a:pt x="821" y="2324"/>
                </a:lnTo>
                <a:lnTo>
                  <a:pt x="2872" y="410"/>
                </a:lnTo>
                <a:lnTo>
                  <a:pt x="24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6"/>
          <p:cNvSpPr/>
          <p:nvPr/>
        </p:nvSpPr>
        <p:spPr>
          <a:xfrm>
            <a:off x="3309571" y="1279639"/>
            <a:ext cx="93619" cy="90538"/>
          </a:xfrm>
          <a:custGeom>
            <a:rect b="b" l="l" r="r" t="t"/>
            <a:pathLst>
              <a:path extrusionOk="0" h="5025" w="5196">
                <a:moveTo>
                  <a:pt x="2769" y="1607"/>
                </a:moveTo>
                <a:lnTo>
                  <a:pt x="2940" y="1675"/>
                </a:lnTo>
                <a:lnTo>
                  <a:pt x="3111" y="1743"/>
                </a:lnTo>
                <a:lnTo>
                  <a:pt x="3248" y="1846"/>
                </a:lnTo>
                <a:lnTo>
                  <a:pt x="3350" y="1983"/>
                </a:lnTo>
                <a:lnTo>
                  <a:pt x="3419" y="2153"/>
                </a:lnTo>
                <a:lnTo>
                  <a:pt x="3487" y="2290"/>
                </a:lnTo>
                <a:lnTo>
                  <a:pt x="3521" y="2495"/>
                </a:lnTo>
                <a:lnTo>
                  <a:pt x="3487" y="2700"/>
                </a:lnTo>
                <a:lnTo>
                  <a:pt x="3419" y="2871"/>
                </a:lnTo>
                <a:lnTo>
                  <a:pt x="3350" y="3008"/>
                </a:lnTo>
                <a:lnTo>
                  <a:pt x="3248" y="3145"/>
                </a:lnTo>
                <a:lnTo>
                  <a:pt x="3111" y="3247"/>
                </a:lnTo>
                <a:lnTo>
                  <a:pt x="2940" y="3350"/>
                </a:lnTo>
                <a:lnTo>
                  <a:pt x="2769" y="3384"/>
                </a:lnTo>
                <a:lnTo>
                  <a:pt x="2598" y="3418"/>
                </a:lnTo>
                <a:lnTo>
                  <a:pt x="2427" y="3384"/>
                </a:lnTo>
                <a:lnTo>
                  <a:pt x="2257" y="3350"/>
                </a:lnTo>
                <a:lnTo>
                  <a:pt x="2086" y="3247"/>
                </a:lnTo>
                <a:lnTo>
                  <a:pt x="1949" y="3145"/>
                </a:lnTo>
                <a:lnTo>
                  <a:pt x="1846" y="3008"/>
                </a:lnTo>
                <a:lnTo>
                  <a:pt x="1778" y="2837"/>
                </a:lnTo>
                <a:lnTo>
                  <a:pt x="1710" y="2666"/>
                </a:lnTo>
                <a:lnTo>
                  <a:pt x="1710" y="2495"/>
                </a:lnTo>
                <a:lnTo>
                  <a:pt x="1710" y="2324"/>
                </a:lnTo>
                <a:lnTo>
                  <a:pt x="1778" y="2153"/>
                </a:lnTo>
                <a:lnTo>
                  <a:pt x="1846" y="1983"/>
                </a:lnTo>
                <a:lnTo>
                  <a:pt x="1949" y="1846"/>
                </a:lnTo>
                <a:lnTo>
                  <a:pt x="2086" y="1743"/>
                </a:lnTo>
                <a:lnTo>
                  <a:pt x="2257" y="1675"/>
                </a:lnTo>
                <a:lnTo>
                  <a:pt x="2427" y="1607"/>
                </a:lnTo>
                <a:close/>
                <a:moveTo>
                  <a:pt x="2598" y="1231"/>
                </a:moveTo>
                <a:lnTo>
                  <a:pt x="2325" y="1265"/>
                </a:lnTo>
                <a:lnTo>
                  <a:pt x="2086" y="1333"/>
                </a:lnTo>
                <a:lnTo>
                  <a:pt x="1881" y="1436"/>
                </a:lnTo>
                <a:lnTo>
                  <a:pt x="1710" y="1607"/>
                </a:lnTo>
                <a:lnTo>
                  <a:pt x="1539" y="1777"/>
                </a:lnTo>
                <a:lnTo>
                  <a:pt x="1436" y="2017"/>
                </a:lnTo>
                <a:lnTo>
                  <a:pt x="1368" y="2256"/>
                </a:lnTo>
                <a:lnTo>
                  <a:pt x="1334" y="2495"/>
                </a:lnTo>
                <a:lnTo>
                  <a:pt x="1368" y="2769"/>
                </a:lnTo>
                <a:lnTo>
                  <a:pt x="1436" y="3008"/>
                </a:lnTo>
                <a:lnTo>
                  <a:pt x="1539" y="3213"/>
                </a:lnTo>
                <a:lnTo>
                  <a:pt x="1710" y="3384"/>
                </a:lnTo>
                <a:lnTo>
                  <a:pt x="1881" y="3555"/>
                </a:lnTo>
                <a:lnTo>
                  <a:pt x="2120" y="3657"/>
                </a:lnTo>
                <a:lnTo>
                  <a:pt x="2359" y="3726"/>
                </a:lnTo>
                <a:lnTo>
                  <a:pt x="2598" y="3760"/>
                </a:lnTo>
                <a:lnTo>
                  <a:pt x="2633" y="3760"/>
                </a:lnTo>
                <a:lnTo>
                  <a:pt x="2872" y="3726"/>
                </a:lnTo>
                <a:lnTo>
                  <a:pt x="3111" y="3657"/>
                </a:lnTo>
                <a:lnTo>
                  <a:pt x="3316" y="3555"/>
                </a:lnTo>
                <a:lnTo>
                  <a:pt x="3521" y="3384"/>
                </a:lnTo>
                <a:lnTo>
                  <a:pt x="3658" y="3179"/>
                </a:lnTo>
                <a:lnTo>
                  <a:pt x="3760" y="2974"/>
                </a:lnTo>
                <a:lnTo>
                  <a:pt x="3829" y="2734"/>
                </a:lnTo>
                <a:lnTo>
                  <a:pt x="3863" y="2495"/>
                </a:lnTo>
                <a:lnTo>
                  <a:pt x="3829" y="2222"/>
                </a:lnTo>
                <a:lnTo>
                  <a:pt x="3760" y="1983"/>
                </a:lnTo>
                <a:lnTo>
                  <a:pt x="3658" y="1777"/>
                </a:lnTo>
                <a:lnTo>
                  <a:pt x="3487" y="1607"/>
                </a:lnTo>
                <a:lnTo>
                  <a:pt x="3316" y="1436"/>
                </a:lnTo>
                <a:lnTo>
                  <a:pt x="3077" y="1333"/>
                </a:lnTo>
                <a:lnTo>
                  <a:pt x="2838" y="1265"/>
                </a:lnTo>
                <a:lnTo>
                  <a:pt x="2598" y="1231"/>
                </a:lnTo>
                <a:close/>
                <a:moveTo>
                  <a:pt x="3077" y="342"/>
                </a:moveTo>
                <a:lnTo>
                  <a:pt x="3077" y="581"/>
                </a:lnTo>
                <a:lnTo>
                  <a:pt x="3111" y="718"/>
                </a:lnTo>
                <a:lnTo>
                  <a:pt x="3145" y="855"/>
                </a:lnTo>
                <a:lnTo>
                  <a:pt x="3248" y="957"/>
                </a:lnTo>
                <a:lnTo>
                  <a:pt x="3350" y="1026"/>
                </a:lnTo>
                <a:lnTo>
                  <a:pt x="3521" y="1094"/>
                </a:lnTo>
                <a:lnTo>
                  <a:pt x="3624" y="1162"/>
                </a:lnTo>
                <a:lnTo>
                  <a:pt x="3760" y="1196"/>
                </a:lnTo>
                <a:lnTo>
                  <a:pt x="3897" y="1162"/>
                </a:lnTo>
                <a:lnTo>
                  <a:pt x="4034" y="1094"/>
                </a:lnTo>
                <a:lnTo>
                  <a:pt x="4205" y="991"/>
                </a:lnTo>
                <a:lnTo>
                  <a:pt x="4717" y="1812"/>
                </a:lnTo>
                <a:lnTo>
                  <a:pt x="4512" y="1948"/>
                </a:lnTo>
                <a:lnTo>
                  <a:pt x="4410" y="2017"/>
                </a:lnTo>
                <a:lnTo>
                  <a:pt x="4307" y="2119"/>
                </a:lnTo>
                <a:lnTo>
                  <a:pt x="4273" y="2256"/>
                </a:lnTo>
                <a:lnTo>
                  <a:pt x="4273" y="2393"/>
                </a:lnTo>
                <a:lnTo>
                  <a:pt x="4273" y="2564"/>
                </a:lnTo>
                <a:lnTo>
                  <a:pt x="4273" y="2700"/>
                </a:lnTo>
                <a:lnTo>
                  <a:pt x="4307" y="2837"/>
                </a:lnTo>
                <a:lnTo>
                  <a:pt x="4376" y="2974"/>
                </a:lnTo>
                <a:lnTo>
                  <a:pt x="4512" y="3042"/>
                </a:lnTo>
                <a:lnTo>
                  <a:pt x="4717" y="3179"/>
                </a:lnTo>
                <a:lnTo>
                  <a:pt x="4205" y="3999"/>
                </a:lnTo>
                <a:lnTo>
                  <a:pt x="4034" y="3897"/>
                </a:lnTo>
                <a:lnTo>
                  <a:pt x="3897" y="3828"/>
                </a:lnTo>
                <a:lnTo>
                  <a:pt x="3624" y="3828"/>
                </a:lnTo>
                <a:lnTo>
                  <a:pt x="3521" y="3897"/>
                </a:lnTo>
                <a:lnTo>
                  <a:pt x="3350" y="3965"/>
                </a:lnTo>
                <a:lnTo>
                  <a:pt x="3248" y="4067"/>
                </a:lnTo>
                <a:lnTo>
                  <a:pt x="3145" y="4170"/>
                </a:lnTo>
                <a:lnTo>
                  <a:pt x="3111" y="4273"/>
                </a:lnTo>
                <a:lnTo>
                  <a:pt x="3077" y="4409"/>
                </a:lnTo>
                <a:lnTo>
                  <a:pt x="3077" y="4648"/>
                </a:lnTo>
                <a:lnTo>
                  <a:pt x="2120" y="4648"/>
                </a:lnTo>
                <a:lnTo>
                  <a:pt x="2120" y="4375"/>
                </a:lnTo>
                <a:lnTo>
                  <a:pt x="2120" y="4238"/>
                </a:lnTo>
                <a:lnTo>
                  <a:pt x="2052" y="4102"/>
                </a:lnTo>
                <a:lnTo>
                  <a:pt x="1949" y="3999"/>
                </a:lnTo>
                <a:lnTo>
                  <a:pt x="1846" y="3931"/>
                </a:lnTo>
                <a:lnTo>
                  <a:pt x="1710" y="3828"/>
                </a:lnTo>
                <a:lnTo>
                  <a:pt x="1573" y="3794"/>
                </a:lnTo>
                <a:lnTo>
                  <a:pt x="1436" y="3760"/>
                </a:lnTo>
                <a:lnTo>
                  <a:pt x="1300" y="3794"/>
                </a:lnTo>
                <a:lnTo>
                  <a:pt x="1163" y="3828"/>
                </a:lnTo>
                <a:lnTo>
                  <a:pt x="992" y="3965"/>
                </a:lnTo>
                <a:lnTo>
                  <a:pt x="513" y="3110"/>
                </a:lnTo>
                <a:lnTo>
                  <a:pt x="684" y="3008"/>
                </a:lnTo>
                <a:lnTo>
                  <a:pt x="787" y="2940"/>
                </a:lnTo>
                <a:lnTo>
                  <a:pt x="889" y="2837"/>
                </a:lnTo>
                <a:lnTo>
                  <a:pt x="924" y="2700"/>
                </a:lnTo>
                <a:lnTo>
                  <a:pt x="924" y="2564"/>
                </a:lnTo>
                <a:lnTo>
                  <a:pt x="924" y="2393"/>
                </a:lnTo>
                <a:lnTo>
                  <a:pt x="924" y="2256"/>
                </a:lnTo>
                <a:lnTo>
                  <a:pt x="889" y="2119"/>
                </a:lnTo>
                <a:lnTo>
                  <a:pt x="787" y="2017"/>
                </a:lnTo>
                <a:lnTo>
                  <a:pt x="684" y="1914"/>
                </a:lnTo>
                <a:lnTo>
                  <a:pt x="513" y="1812"/>
                </a:lnTo>
                <a:lnTo>
                  <a:pt x="992" y="957"/>
                </a:lnTo>
                <a:lnTo>
                  <a:pt x="1163" y="1094"/>
                </a:lnTo>
                <a:lnTo>
                  <a:pt x="1300" y="1162"/>
                </a:lnTo>
                <a:lnTo>
                  <a:pt x="1573" y="1162"/>
                </a:lnTo>
                <a:lnTo>
                  <a:pt x="1710" y="1094"/>
                </a:lnTo>
                <a:lnTo>
                  <a:pt x="1846" y="991"/>
                </a:lnTo>
                <a:lnTo>
                  <a:pt x="1949" y="923"/>
                </a:lnTo>
                <a:lnTo>
                  <a:pt x="2052" y="820"/>
                </a:lnTo>
                <a:lnTo>
                  <a:pt x="2120" y="684"/>
                </a:lnTo>
                <a:lnTo>
                  <a:pt x="2120" y="547"/>
                </a:lnTo>
                <a:lnTo>
                  <a:pt x="2120" y="342"/>
                </a:lnTo>
                <a:close/>
                <a:moveTo>
                  <a:pt x="1778" y="0"/>
                </a:moveTo>
                <a:lnTo>
                  <a:pt x="1778" y="615"/>
                </a:lnTo>
                <a:lnTo>
                  <a:pt x="1744" y="684"/>
                </a:lnTo>
                <a:lnTo>
                  <a:pt x="1676" y="718"/>
                </a:lnTo>
                <a:lnTo>
                  <a:pt x="1505" y="820"/>
                </a:lnTo>
                <a:lnTo>
                  <a:pt x="1436" y="855"/>
                </a:lnTo>
                <a:lnTo>
                  <a:pt x="1368" y="820"/>
                </a:lnTo>
                <a:lnTo>
                  <a:pt x="855" y="547"/>
                </a:lnTo>
                <a:lnTo>
                  <a:pt x="1" y="1983"/>
                </a:lnTo>
                <a:lnTo>
                  <a:pt x="513" y="2290"/>
                </a:lnTo>
                <a:lnTo>
                  <a:pt x="582" y="2324"/>
                </a:lnTo>
                <a:lnTo>
                  <a:pt x="582" y="2393"/>
                </a:lnTo>
                <a:lnTo>
                  <a:pt x="582" y="2495"/>
                </a:lnTo>
                <a:lnTo>
                  <a:pt x="582" y="2632"/>
                </a:lnTo>
                <a:lnTo>
                  <a:pt x="582" y="2700"/>
                </a:lnTo>
                <a:lnTo>
                  <a:pt x="513" y="2734"/>
                </a:lnTo>
                <a:lnTo>
                  <a:pt x="1" y="3042"/>
                </a:lnTo>
                <a:lnTo>
                  <a:pt x="855" y="4478"/>
                </a:lnTo>
                <a:lnTo>
                  <a:pt x="1368" y="4170"/>
                </a:lnTo>
                <a:lnTo>
                  <a:pt x="1505" y="4170"/>
                </a:lnTo>
                <a:lnTo>
                  <a:pt x="1676" y="4307"/>
                </a:lnTo>
                <a:lnTo>
                  <a:pt x="1744" y="4341"/>
                </a:lnTo>
                <a:lnTo>
                  <a:pt x="1778" y="4409"/>
                </a:lnTo>
                <a:lnTo>
                  <a:pt x="1778" y="5024"/>
                </a:lnTo>
                <a:lnTo>
                  <a:pt x="3453" y="5024"/>
                </a:lnTo>
                <a:lnTo>
                  <a:pt x="3453" y="4375"/>
                </a:lnTo>
                <a:lnTo>
                  <a:pt x="3453" y="4307"/>
                </a:lnTo>
                <a:lnTo>
                  <a:pt x="3521" y="4238"/>
                </a:lnTo>
                <a:lnTo>
                  <a:pt x="3692" y="4136"/>
                </a:lnTo>
                <a:lnTo>
                  <a:pt x="3760" y="4102"/>
                </a:lnTo>
                <a:lnTo>
                  <a:pt x="3863" y="4136"/>
                </a:lnTo>
                <a:lnTo>
                  <a:pt x="4341" y="4443"/>
                </a:lnTo>
                <a:lnTo>
                  <a:pt x="5196" y="2974"/>
                </a:lnTo>
                <a:lnTo>
                  <a:pt x="4683" y="2700"/>
                </a:lnTo>
                <a:lnTo>
                  <a:pt x="4649" y="2632"/>
                </a:lnTo>
                <a:lnTo>
                  <a:pt x="4615" y="2564"/>
                </a:lnTo>
                <a:lnTo>
                  <a:pt x="4615" y="2359"/>
                </a:lnTo>
                <a:lnTo>
                  <a:pt x="4649" y="2290"/>
                </a:lnTo>
                <a:lnTo>
                  <a:pt x="4683" y="2222"/>
                </a:lnTo>
                <a:lnTo>
                  <a:pt x="5196" y="1948"/>
                </a:lnTo>
                <a:lnTo>
                  <a:pt x="4341" y="479"/>
                </a:lnTo>
                <a:lnTo>
                  <a:pt x="3863" y="786"/>
                </a:lnTo>
                <a:lnTo>
                  <a:pt x="3795" y="820"/>
                </a:lnTo>
                <a:lnTo>
                  <a:pt x="3692" y="786"/>
                </a:lnTo>
                <a:lnTo>
                  <a:pt x="3521" y="684"/>
                </a:lnTo>
                <a:lnTo>
                  <a:pt x="3453" y="615"/>
                </a:lnTo>
                <a:lnTo>
                  <a:pt x="3453" y="547"/>
                </a:lnTo>
                <a:lnTo>
                  <a:pt x="3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2204810" y="2410885"/>
            <a:ext cx="1086924" cy="689115"/>
          </a:xfrm>
          <a:custGeom>
            <a:rect b="b" l="l" r="r" t="t"/>
            <a:pathLst>
              <a:path extrusionOk="0" fill="none" h="38247" w="60326">
                <a:moveTo>
                  <a:pt x="60326" y="1"/>
                </a:moveTo>
                <a:lnTo>
                  <a:pt x="60326" y="38247"/>
                </a:lnTo>
                <a:lnTo>
                  <a:pt x="0" y="38247"/>
                </a:lnTo>
                <a:lnTo>
                  <a:pt x="0" y="1"/>
                </a:lnTo>
                <a:lnTo>
                  <a:pt x="0" y="1"/>
                </a:lnTo>
                <a:lnTo>
                  <a:pt x="1949" y="1094"/>
                </a:lnTo>
                <a:lnTo>
                  <a:pt x="3863" y="2222"/>
                </a:lnTo>
                <a:lnTo>
                  <a:pt x="7691" y="4512"/>
                </a:lnTo>
                <a:lnTo>
                  <a:pt x="7691" y="4512"/>
                </a:lnTo>
                <a:lnTo>
                  <a:pt x="11553" y="6802"/>
                </a:lnTo>
                <a:lnTo>
                  <a:pt x="15347" y="9126"/>
                </a:lnTo>
                <a:lnTo>
                  <a:pt x="15347" y="9126"/>
                </a:lnTo>
                <a:lnTo>
                  <a:pt x="19585" y="11724"/>
                </a:lnTo>
                <a:lnTo>
                  <a:pt x="23823" y="14356"/>
                </a:lnTo>
                <a:lnTo>
                  <a:pt x="23925" y="14321"/>
                </a:lnTo>
                <a:lnTo>
                  <a:pt x="23925" y="14321"/>
                </a:lnTo>
                <a:lnTo>
                  <a:pt x="23891" y="14321"/>
                </a:lnTo>
                <a:lnTo>
                  <a:pt x="23823" y="14356"/>
                </a:lnTo>
                <a:lnTo>
                  <a:pt x="23823" y="14356"/>
                </a:lnTo>
                <a:lnTo>
                  <a:pt x="30180" y="18320"/>
                </a:lnTo>
                <a:lnTo>
                  <a:pt x="30180" y="18320"/>
                </a:lnTo>
                <a:lnTo>
                  <a:pt x="33324" y="16338"/>
                </a:lnTo>
                <a:lnTo>
                  <a:pt x="36503" y="14356"/>
                </a:lnTo>
                <a:lnTo>
                  <a:pt x="36503" y="14356"/>
                </a:lnTo>
                <a:lnTo>
                  <a:pt x="36469" y="14356"/>
                </a:lnTo>
                <a:lnTo>
                  <a:pt x="36435" y="14321"/>
                </a:lnTo>
                <a:lnTo>
                  <a:pt x="36435" y="14321"/>
                </a:lnTo>
                <a:lnTo>
                  <a:pt x="36503" y="14356"/>
                </a:lnTo>
                <a:lnTo>
                  <a:pt x="36503" y="14356"/>
                </a:lnTo>
                <a:lnTo>
                  <a:pt x="40741" y="11724"/>
                </a:lnTo>
                <a:lnTo>
                  <a:pt x="44979" y="9126"/>
                </a:lnTo>
                <a:lnTo>
                  <a:pt x="44979" y="9126"/>
                </a:lnTo>
                <a:lnTo>
                  <a:pt x="48807" y="6802"/>
                </a:lnTo>
                <a:lnTo>
                  <a:pt x="52635" y="4512"/>
                </a:lnTo>
                <a:lnTo>
                  <a:pt x="52635" y="4512"/>
                </a:lnTo>
                <a:lnTo>
                  <a:pt x="56463" y="2222"/>
                </a:lnTo>
                <a:lnTo>
                  <a:pt x="58377" y="1094"/>
                </a:lnTo>
                <a:lnTo>
                  <a:pt x="60326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"/>
          <p:cNvSpPr/>
          <p:nvPr/>
        </p:nvSpPr>
        <p:spPr>
          <a:xfrm>
            <a:off x="3230132" y="2410885"/>
            <a:ext cx="61602" cy="35729"/>
          </a:xfrm>
          <a:custGeom>
            <a:rect b="b" l="l" r="r" t="t"/>
            <a:pathLst>
              <a:path extrusionOk="0" h="1983" w="3419">
                <a:moveTo>
                  <a:pt x="3419" y="1"/>
                </a:moveTo>
                <a:lnTo>
                  <a:pt x="1" y="1949"/>
                </a:lnTo>
                <a:lnTo>
                  <a:pt x="1" y="1983"/>
                </a:lnTo>
                <a:lnTo>
                  <a:pt x="3419" y="1"/>
                </a:lnTo>
                <a:close/>
              </a:path>
            </a:pathLst>
          </a:custGeom>
          <a:solidFill>
            <a:srgbClr val="3E85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"/>
          <p:cNvSpPr/>
          <p:nvPr/>
        </p:nvSpPr>
        <p:spPr>
          <a:xfrm>
            <a:off x="2907457" y="2445983"/>
            <a:ext cx="322693" cy="195238"/>
          </a:xfrm>
          <a:custGeom>
            <a:rect b="b" l="l" r="r" t="t"/>
            <a:pathLst>
              <a:path extrusionOk="0" h="10836" w="17910">
                <a:moveTo>
                  <a:pt x="17910" y="1"/>
                </a:moveTo>
                <a:lnTo>
                  <a:pt x="13569" y="2564"/>
                </a:lnTo>
                <a:lnTo>
                  <a:pt x="13227" y="2803"/>
                </a:lnTo>
                <a:lnTo>
                  <a:pt x="13227" y="2803"/>
                </a:lnTo>
                <a:lnTo>
                  <a:pt x="13637" y="2564"/>
                </a:lnTo>
                <a:lnTo>
                  <a:pt x="17910" y="35"/>
                </a:lnTo>
                <a:lnTo>
                  <a:pt x="17910" y="1"/>
                </a:lnTo>
                <a:close/>
                <a:moveTo>
                  <a:pt x="4375" y="8169"/>
                </a:moveTo>
                <a:lnTo>
                  <a:pt x="0" y="10835"/>
                </a:lnTo>
                <a:lnTo>
                  <a:pt x="34" y="10835"/>
                </a:lnTo>
                <a:lnTo>
                  <a:pt x="4375" y="8169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6"/>
          <p:cNvSpPr/>
          <p:nvPr/>
        </p:nvSpPr>
        <p:spPr>
          <a:xfrm>
            <a:off x="2907457" y="2593168"/>
            <a:ext cx="78827" cy="48053"/>
          </a:xfrm>
          <a:custGeom>
            <a:rect b="b" l="l" r="r" t="t"/>
            <a:pathLst>
              <a:path extrusionOk="0" fill="none" h="2667" w="4375">
                <a:moveTo>
                  <a:pt x="4375" y="0"/>
                </a:moveTo>
                <a:lnTo>
                  <a:pt x="4375" y="0"/>
                </a:lnTo>
                <a:lnTo>
                  <a:pt x="4375" y="0"/>
                </a:lnTo>
                <a:lnTo>
                  <a:pt x="0" y="2666"/>
                </a:lnTo>
                <a:lnTo>
                  <a:pt x="34" y="2666"/>
                </a:lnTo>
                <a:lnTo>
                  <a:pt x="34" y="2666"/>
                </a:lnTo>
                <a:lnTo>
                  <a:pt x="4375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"/>
          <p:cNvSpPr/>
          <p:nvPr/>
        </p:nvSpPr>
        <p:spPr>
          <a:xfrm>
            <a:off x="3038011" y="2512504"/>
            <a:ext cx="80070" cy="48665"/>
          </a:xfrm>
          <a:custGeom>
            <a:rect b="b" l="l" r="r" t="t"/>
            <a:pathLst>
              <a:path extrusionOk="0" fill="none" h="2701" w="4444">
                <a:moveTo>
                  <a:pt x="4443" y="0"/>
                </a:moveTo>
                <a:lnTo>
                  <a:pt x="4443" y="0"/>
                </a:lnTo>
                <a:lnTo>
                  <a:pt x="4443" y="0"/>
                </a:lnTo>
                <a:lnTo>
                  <a:pt x="0" y="2700"/>
                </a:lnTo>
                <a:lnTo>
                  <a:pt x="0" y="2700"/>
                </a:lnTo>
                <a:lnTo>
                  <a:pt x="0" y="2700"/>
                </a:lnTo>
                <a:lnTo>
                  <a:pt x="4443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3145774" y="2445983"/>
            <a:ext cx="84376" cy="50521"/>
          </a:xfrm>
          <a:custGeom>
            <a:rect b="b" l="l" r="r" t="t"/>
            <a:pathLst>
              <a:path extrusionOk="0" fill="none" h="2804" w="4683">
                <a:moveTo>
                  <a:pt x="4683" y="1"/>
                </a:moveTo>
                <a:lnTo>
                  <a:pt x="4683" y="1"/>
                </a:lnTo>
                <a:lnTo>
                  <a:pt x="342" y="2564"/>
                </a:lnTo>
                <a:lnTo>
                  <a:pt x="342" y="2564"/>
                </a:lnTo>
                <a:lnTo>
                  <a:pt x="0" y="2803"/>
                </a:lnTo>
                <a:lnTo>
                  <a:pt x="0" y="2803"/>
                </a:lnTo>
                <a:lnTo>
                  <a:pt x="0" y="2803"/>
                </a:lnTo>
                <a:lnTo>
                  <a:pt x="410" y="2564"/>
                </a:lnTo>
                <a:lnTo>
                  <a:pt x="410" y="2564"/>
                </a:lnTo>
                <a:lnTo>
                  <a:pt x="4683" y="35"/>
                </a:lnTo>
                <a:lnTo>
                  <a:pt x="4683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3118063" y="2496486"/>
            <a:ext cx="27729" cy="16036"/>
          </a:xfrm>
          <a:custGeom>
            <a:rect b="b" l="l" r="r" t="t"/>
            <a:pathLst>
              <a:path extrusionOk="0" h="890" w="1539">
                <a:moveTo>
                  <a:pt x="1538" y="0"/>
                </a:moveTo>
                <a:lnTo>
                  <a:pt x="1538" y="0"/>
                </a:lnTo>
                <a:lnTo>
                  <a:pt x="0" y="889"/>
                </a:lnTo>
                <a:lnTo>
                  <a:pt x="0" y="889"/>
                </a:lnTo>
                <a:lnTo>
                  <a:pt x="0" y="889"/>
                </a:lnTo>
                <a:lnTo>
                  <a:pt x="1538" y="0"/>
                </a:lnTo>
                <a:lnTo>
                  <a:pt x="1538" y="0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3118063" y="2496486"/>
            <a:ext cx="27729" cy="16036"/>
          </a:xfrm>
          <a:custGeom>
            <a:rect b="b" l="l" r="r" t="t"/>
            <a:pathLst>
              <a:path extrusionOk="0" fill="none" h="890" w="1539">
                <a:moveTo>
                  <a:pt x="1538" y="0"/>
                </a:moveTo>
                <a:lnTo>
                  <a:pt x="1538" y="0"/>
                </a:lnTo>
                <a:lnTo>
                  <a:pt x="0" y="889"/>
                </a:lnTo>
                <a:lnTo>
                  <a:pt x="0" y="889"/>
                </a:lnTo>
                <a:lnTo>
                  <a:pt x="0" y="889"/>
                </a:lnTo>
                <a:lnTo>
                  <a:pt x="1538" y="0"/>
                </a:lnTo>
                <a:lnTo>
                  <a:pt x="1538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2986283" y="2561151"/>
            <a:ext cx="51746" cy="32035"/>
          </a:xfrm>
          <a:custGeom>
            <a:rect b="b" l="l" r="r" t="t"/>
            <a:pathLst>
              <a:path extrusionOk="0" h="1778" w="2872">
                <a:moveTo>
                  <a:pt x="2871" y="0"/>
                </a:moveTo>
                <a:lnTo>
                  <a:pt x="1572" y="786"/>
                </a:lnTo>
                <a:lnTo>
                  <a:pt x="0" y="1777"/>
                </a:lnTo>
                <a:lnTo>
                  <a:pt x="1606" y="786"/>
                </a:lnTo>
                <a:lnTo>
                  <a:pt x="2871" y="0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/>
          <p:nvPr/>
        </p:nvSpPr>
        <p:spPr>
          <a:xfrm>
            <a:off x="2986283" y="2561151"/>
            <a:ext cx="51746" cy="32035"/>
          </a:xfrm>
          <a:custGeom>
            <a:rect b="b" l="l" r="r" t="t"/>
            <a:pathLst>
              <a:path extrusionOk="0" fill="none" h="1778" w="2872">
                <a:moveTo>
                  <a:pt x="2871" y="0"/>
                </a:moveTo>
                <a:lnTo>
                  <a:pt x="2871" y="0"/>
                </a:lnTo>
                <a:lnTo>
                  <a:pt x="2871" y="0"/>
                </a:lnTo>
                <a:lnTo>
                  <a:pt x="1572" y="786"/>
                </a:lnTo>
                <a:lnTo>
                  <a:pt x="1572" y="786"/>
                </a:lnTo>
                <a:lnTo>
                  <a:pt x="0" y="1777"/>
                </a:lnTo>
                <a:lnTo>
                  <a:pt x="0" y="1777"/>
                </a:lnTo>
                <a:lnTo>
                  <a:pt x="0" y="1777"/>
                </a:lnTo>
                <a:lnTo>
                  <a:pt x="1606" y="786"/>
                </a:lnTo>
                <a:lnTo>
                  <a:pt x="1606" y="786"/>
                </a:lnTo>
                <a:lnTo>
                  <a:pt x="2871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6"/>
          <p:cNvSpPr/>
          <p:nvPr/>
        </p:nvSpPr>
        <p:spPr>
          <a:xfrm>
            <a:off x="2862503" y="2641203"/>
            <a:ext cx="45584" cy="28342"/>
          </a:xfrm>
          <a:custGeom>
            <a:rect b="b" l="l" r="r" t="t"/>
            <a:pathLst>
              <a:path extrusionOk="0" h="1573" w="2530">
                <a:moveTo>
                  <a:pt x="2495" y="0"/>
                </a:moveTo>
                <a:lnTo>
                  <a:pt x="0" y="1573"/>
                </a:lnTo>
                <a:lnTo>
                  <a:pt x="0" y="1573"/>
                </a:lnTo>
                <a:lnTo>
                  <a:pt x="2529" y="0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>
            <a:off x="2204810" y="2410885"/>
            <a:ext cx="429231" cy="270983"/>
          </a:xfrm>
          <a:custGeom>
            <a:rect b="b" l="l" r="r" t="t"/>
            <a:pathLst>
              <a:path extrusionOk="0" fill="none" h="15040" w="23823">
                <a:moveTo>
                  <a:pt x="0" y="1"/>
                </a:moveTo>
                <a:lnTo>
                  <a:pt x="0" y="1"/>
                </a:lnTo>
                <a:lnTo>
                  <a:pt x="3657" y="2564"/>
                </a:lnTo>
                <a:lnTo>
                  <a:pt x="7383" y="5059"/>
                </a:lnTo>
                <a:lnTo>
                  <a:pt x="7383" y="5059"/>
                </a:lnTo>
                <a:lnTo>
                  <a:pt x="11074" y="7520"/>
                </a:lnTo>
                <a:lnTo>
                  <a:pt x="14800" y="9947"/>
                </a:lnTo>
                <a:lnTo>
                  <a:pt x="14800" y="9947"/>
                </a:lnTo>
                <a:lnTo>
                  <a:pt x="18730" y="12510"/>
                </a:lnTo>
                <a:lnTo>
                  <a:pt x="22627" y="15039"/>
                </a:lnTo>
                <a:lnTo>
                  <a:pt x="22661" y="15039"/>
                </a:lnTo>
                <a:lnTo>
                  <a:pt x="22661" y="15039"/>
                </a:lnTo>
                <a:lnTo>
                  <a:pt x="23823" y="14390"/>
                </a:lnTo>
                <a:lnTo>
                  <a:pt x="23823" y="14390"/>
                </a:lnTo>
                <a:lnTo>
                  <a:pt x="23823" y="14390"/>
                </a:lnTo>
                <a:lnTo>
                  <a:pt x="23823" y="14356"/>
                </a:lnTo>
                <a:lnTo>
                  <a:pt x="23823" y="14356"/>
                </a:lnTo>
                <a:lnTo>
                  <a:pt x="19585" y="11724"/>
                </a:lnTo>
                <a:lnTo>
                  <a:pt x="15347" y="9126"/>
                </a:lnTo>
                <a:lnTo>
                  <a:pt x="15347" y="9126"/>
                </a:lnTo>
                <a:lnTo>
                  <a:pt x="11553" y="6802"/>
                </a:lnTo>
                <a:lnTo>
                  <a:pt x="7691" y="4512"/>
                </a:lnTo>
                <a:lnTo>
                  <a:pt x="7691" y="4512"/>
                </a:lnTo>
                <a:lnTo>
                  <a:pt x="3863" y="2256"/>
                </a:lnTo>
                <a:lnTo>
                  <a:pt x="1949" y="1094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/>
          <p:nvPr/>
        </p:nvSpPr>
        <p:spPr>
          <a:xfrm>
            <a:off x="2747948" y="2721867"/>
            <a:ext cx="31423" cy="19117"/>
          </a:xfrm>
          <a:custGeom>
            <a:rect b="b" l="l" r="r" t="t"/>
            <a:pathLst>
              <a:path extrusionOk="0" h="1061" w="1744">
                <a:moveTo>
                  <a:pt x="1744" y="1"/>
                </a:moveTo>
                <a:lnTo>
                  <a:pt x="1" y="1060"/>
                </a:lnTo>
                <a:lnTo>
                  <a:pt x="35" y="1060"/>
                </a:lnTo>
                <a:lnTo>
                  <a:pt x="1744" y="1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/>
          <p:nvPr/>
        </p:nvSpPr>
        <p:spPr>
          <a:xfrm>
            <a:off x="2634023" y="2669527"/>
            <a:ext cx="1261" cy="631"/>
          </a:xfrm>
          <a:custGeom>
            <a:rect b="b" l="l" r="r" t="t"/>
            <a:pathLst>
              <a:path extrusionOk="0" h="35" w="70">
                <a:moveTo>
                  <a:pt x="1" y="1"/>
                </a:moveTo>
                <a:lnTo>
                  <a:pt x="35" y="35"/>
                </a:lnTo>
                <a:lnTo>
                  <a:pt x="69" y="1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2634023" y="2669527"/>
            <a:ext cx="1261" cy="631"/>
          </a:xfrm>
          <a:custGeom>
            <a:rect b="b" l="l" r="r" t="t"/>
            <a:pathLst>
              <a:path extrusionOk="0" fill="none" h="35" w="70">
                <a:moveTo>
                  <a:pt x="69" y="1"/>
                </a:moveTo>
                <a:lnTo>
                  <a:pt x="35" y="1"/>
                </a:lnTo>
                <a:lnTo>
                  <a:pt x="35" y="1"/>
                </a:lnTo>
                <a:lnTo>
                  <a:pt x="1" y="1"/>
                </a:lnTo>
                <a:lnTo>
                  <a:pt x="1" y="1"/>
                </a:lnTo>
                <a:lnTo>
                  <a:pt x="35" y="35"/>
                </a:lnTo>
                <a:lnTo>
                  <a:pt x="35" y="35"/>
                </a:lnTo>
                <a:lnTo>
                  <a:pt x="69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/>
          <p:nvPr/>
        </p:nvSpPr>
        <p:spPr>
          <a:xfrm>
            <a:off x="2635266" y="2668914"/>
            <a:ext cx="18" cy="631"/>
          </a:xfrm>
          <a:custGeom>
            <a:rect b="b" l="l" r="r" t="t"/>
            <a:pathLst>
              <a:path extrusionOk="0" fill="none" h="35" w="1">
                <a:moveTo>
                  <a:pt x="0" y="0"/>
                </a:moveTo>
                <a:lnTo>
                  <a:pt x="0" y="0"/>
                </a:lnTo>
                <a:lnTo>
                  <a:pt x="0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2204810" y="3351237"/>
            <a:ext cx="158284" cy="158284"/>
          </a:xfrm>
          <a:custGeom>
            <a:rect b="b" l="l" r="r" t="t"/>
            <a:pathLst>
              <a:path extrusionOk="0" h="8785" w="8785">
                <a:moveTo>
                  <a:pt x="0" y="1"/>
                </a:moveTo>
                <a:lnTo>
                  <a:pt x="0" y="8784"/>
                </a:lnTo>
                <a:lnTo>
                  <a:pt x="8784" y="8784"/>
                </a:lnTo>
                <a:lnTo>
                  <a:pt x="878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2436353" y="3351237"/>
            <a:ext cx="158284" cy="158284"/>
          </a:xfrm>
          <a:custGeom>
            <a:rect b="b" l="l" r="r" t="t"/>
            <a:pathLst>
              <a:path extrusionOk="0" h="8785" w="8785">
                <a:moveTo>
                  <a:pt x="0" y="1"/>
                </a:moveTo>
                <a:lnTo>
                  <a:pt x="0" y="8784"/>
                </a:lnTo>
                <a:lnTo>
                  <a:pt x="8784" y="8784"/>
                </a:lnTo>
                <a:lnTo>
                  <a:pt x="878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2667896" y="3351237"/>
            <a:ext cx="158284" cy="158284"/>
          </a:xfrm>
          <a:custGeom>
            <a:rect b="b" l="l" r="r" t="t"/>
            <a:pathLst>
              <a:path extrusionOk="0" h="8785" w="8785">
                <a:moveTo>
                  <a:pt x="1" y="1"/>
                </a:moveTo>
                <a:lnTo>
                  <a:pt x="1" y="8784"/>
                </a:lnTo>
                <a:lnTo>
                  <a:pt x="8785" y="8784"/>
                </a:lnTo>
                <a:lnTo>
                  <a:pt x="878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2899439" y="3351237"/>
            <a:ext cx="158284" cy="158284"/>
          </a:xfrm>
          <a:custGeom>
            <a:rect b="b" l="l" r="r" t="t"/>
            <a:pathLst>
              <a:path extrusionOk="0" h="8785" w="8785">
                <a:moveTo>
                  <a:pt x="1" y="1"/>
                </a:moveTo>
                <a:lnTo>
                  <a:pt x="1" y="8784"/>
                </a:lnTo>
                <a:lnTo>
                  <a:pt x="8785" y="8784"/>
                </a:lnTo>
                <a:lnTo>
                  <a:pt x="878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3130982" y="3351237"/>
            <a:ext cx="158284" cy="158284"/>
          </a:xfrm>
          <a:custGeom>
            <a:rect b="b" l="l" r="r" t="t"/>
            <a:pathLst>
              <a:path extrusionOk="0" h="8785" w="8785">
                <a:moveTo>
                  <a:pt x="1" y="1"/>
                </a:moveTo>
                <a:lnTo>
                  <a:pt x="1" y="8784"/>
                </a:lnTo>
                <a:lnTo>
                  <a:pt x="8785" y="8784"/>
                </a:lnTo>
                <a:lnTo>
                  <a:pt x="878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2199873" y="3593248"/>
            <a:ext cx="1084473" cy="17261"/>
          </a:xfrm>
          <a:custGeom>
            <a:rect b="b" l="l" r="r" t="t"/>
            <a:pathLst>
              <a:path extrusionOk="0" h="958" w="60190">
                <a:moveTo>
                  <a:pt x="1" y="1"/>
                </a:moveTo>
                <a:lnTo>
                  <a:pt x="1" y="958"/>
                </a:lnTo>
                <a:lnTo>
                  <a:pt x="60189" y="958"/>
                </a:lnTo>
                <a:lnTo>
                  <a:pt x="601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 rotWithShape="1">
          <a:blip r:embed="rId3">
            <a:alphaModFix/>
          </a:blip>
          <a:srcRect b="0" l="23932" r="11263" t="0"/>
          <a:stretch/>
        </p:blipFill>
        <p:spPr>
          <a:xfrm>
            <a:off x="2004942" y="1809125"/>
            <a:ext cx="1487301" cy="106290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6"/>
          <p:cNvSpPr/>
          <p:nvPr/>
        </p:nvSpPr>
        <p:spPr>
          <a:xfrm>
            <a:off x="2199873" y="3638201"/>
            <a:ext cx="1084473" cy="17261"/>
          </a:xfrm>
          <a:custGeom>
            <a:rect b="b" l="l" r="r" t="t"/>
            <a:pathLst>
              <a:path extrusionOk="0" h="958" w="60190">
                <a:moveTo>
                  <a:pt x="1" y="1"/>
                </a:moveTo>
                <a:lnTo>
                  <a:pt x="1" y="958"/>
                </a:lnTo>
                <a:lnTo>
                  <a:pt x="60189" y="958"/>
                </a:lnTo>
                <a:lnTo>
                  <a:pt x="601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/>
          <p:nvPr/>
        </p:nvSpPr>
        <p:spPr>
          <a:xfrm>
            <a:off x="2199873" y="3683786"/>
            <a:ext cx="1084473" cy="16630"/>
          </a:xfrm>
          <a:custGeom>
            <a:rect b="b" l="l" r="r" t="t"/>
            <a:pathLst>
              <a:path extrusionOk="0" h="923" w="60190">
                <a:moveTo>
                  <a:pt x="1" y="0"/>
                </a:moveTo>
                <a:lnTo>
                  <a:pt x="1" y="923"/>
                </a:lnTo>
                <a:lnTo>
                  <a:pt x="60189" y="923"/>
                </a:lnTo>
                <a:lnTo>
                  <a:pt x="601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2199873" y="3728739"/>
            <a:ext cx="503139" cy="17261"/>
          </a:xfrm>
          <a:custGeom>
            <a:rect b="b" l="l" r="r" t="t"/>
            <a:pathLst>
              <a:path extrusionOk="0" h="958" w="27925">
                <a:moveTo>
                  <a:pt x="1" y="0"/>
                </a:moveTo>
                <a:lnTo>
                  <a:pt x="1" y="957"/>
                </a:lnTo>
                <a:lnTo>
                  <a:pt x="27925" y="957"/>
                </a:lnTo>
                <a:lnTo>
                  <a:pt x="2792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1470147" y="1391095"/>
            <a:ext cx="2302546" cy="627532"/>
          </a:xfrm>
          <a:custGeom>
            <a:rect b="b" l="l" r="r" t="t"/>
            <a:pathLst>
              <a:path extrusionOk="0" h="34829" w="127795">
                <a:moveTo>
                  <a:pt x="18969" y="1"/>
                </a:moveTo>
                <a:lnTo>
                  <a:pt x="17192" y="752"/>
                </a:lnTo>
                <a:lnTo>
                  <a:pt x="17329" y="1094"/>
                </a:lnTo>
                <a:lnTo>
                  <a:pt x="18217" y="684"/>
                </a:lnTo>
                <a:lnTo>
                  <a:pt x="19106" y="342"/>
                </a:lnTo>
                <a:lnTo>
                  <a:pt x="18969" y="1"/>
                </a:lnTo>
                <a:close/>
                <a:moveTo>
                  <a:pt x="15005" y="1778"/>
                </a:moveTo>
                <a:lnTo>
                  <a:pt x="13262" y="2666"/>
                </a:lnTo>
                <a:lnTo>
                  <a:pt x="13467" y="2974"/>
                </a:lnTo>
                <a:lnTo>
                  <a:pt x="15141" y="2085"/>
                </a:lnTo>
                <a:lnTo>
                  <a:pt x="15005" y="1778"/>
                </a:lnTo>
                <a:close/>
                <a:moveTo>
                  <a:pt x="11177" y="3863"/>
                </a:moveTo>
                <a:lnTo>
                  <a:pt x="9536" y="4888"/>
                </a:lnTo>
                <a:lnTo>
                  <a:pt x="9741" y="5196"/>
                </a:lnTo>
                <a:lnTo>
                  <a:pt x="10527" y="4683"/>
                </a:lnTo>
                <a:lnTo>
                  <a:pt x="11348" y="4170"/>
                </a:lnTo>
                <a:lnTo>
                  <a:pt x="11177" y="3863"/>
                </a:lnTo>
                <a:close/>
                <a:moveTo>
                  <a:pt x="7554" y="6255"/>
                </a:moveTo>
                <a:lnTo>
                  <a:pt x="6768" y="6870"/>
                </a:lnTo>
                <a:lnTo>
                  <a:pt x="6016" y="7452"/>
                </a:lnTo>
                <a:lnTo>
                  <a:pt x="6255" y="7725"/>
                </a:lnTo>
                <a:lnTo>
                  <a:pt x="6973" y="7144"/>
                </a:lnTo>
                <a:lnTo>
                  <a:pt x="7759" y="6563"/>
                </a:lnTo>
                <a:lnTo>
                  <a:pt x="7554" y="6255"/>
                </a:lnTo>
                <a:close/>
                <a:moveTo>
                  <a:pt x="127589" y="7725"/>
                </a:moveTo>
                <a:lnTo>
                  <a:pt x="125983" y="8819"/>
                </a:lnTo>
                <a:lnTo>
                  <a:pt x="126188" y="9126"/>
                </a:lnTo>
                <a:lnTo>
                  <a:pt x="127384" y="8306"/>
                </a:lnTo>
                <a:lnTo>
                  <a:pt x="127794" y="7998"/>
                </a:lnTo>
                <a:lnTo>
                  <a:pt x="127589" y="7725"/>
                </a:lnTo>
                <a:close/>
                <a:moveTo>
                  <a:pt x="4204" y="9058"/>
                </a:moveTo>
                <a:lnTo>
                  <a:pt x="3521" y="9776"/>
                </a:lnTo>
                <a:lnTo>
                  <a:pt x="2905" y="10493"/>
                </a:lnTo>
                <a:lnTo>
                  <a:pt x="3179" y="10733"/>
                </a:lnTo>
                <a:lnTo>
                  <a:pt x="3794" y="10049"/>
                </a:lnTo>
                <a:lnTo>
                  <a:pt x="4478" y="9331"/>
                </a:lnTo>
                <a:lnTo>
                  <a:pt x="4204" y="9058"/>
                </a:lnTo>
                <a:close/>
                <a:moveTo>
                  <a:pt x="124000" y="10117"/>
                </a:moveTo>
                <a:lnTo>
                  <a:pt x="122360" y="11143"/>
                </a:lnTo>
                <a:lnTo>
                  <a:pt x="122565" y="11450"/>
                </a:lnTo>
                <a:lnTo>
                  <a:pt x="122565" y="11485"/>
                </a:lnTo>
                <a:lnTo>
                  <a:pt x="124205" y="10425"/>
                </a:lnTo>
                <a:lnTo>
                  <a:pt x="124000" y="10117"/>
                </a:lnTo>
                <a:close/>
                <a:moveTo>
                  <a:pt x="120309" y="12407"/>
                </a:moveTo>
                <a:lnTo>
                  <a:pt x="118668" y="13399"/>
                </a:lnTo>
                <a:lnTo>
                  <a:pt x="118839" y="13706"/>
                </a:lnTo>
                <a:lnTo>
                  <a:pt x="120514" y="12715"/>
                </a:lnTo>
                <a:lnTo>
                  <a:pt x="120309" y="12407"/>
                </a:lnTo>
                <a:close/>
                <a:moveTo>
                  <a:pt x="1470" y="12476"/>
                </a:moveTo>
                <a:lnTo>
                  <a:pt x="1231" y="12886"/>
                </a:lnTo>
                <a:lnTo>
                  <a:pt x="1026" y="13330"/>
                </a:lnTo>
                <a:lnTo>
                  <a:pt x="820" y="13775"/>
                </a:lnTo>
                <a:lnTo>
                  <a:pt x="615" y="14219"/>
                </a:lnTo>
                <a:lnTo>
                  <a:pt x="928" y="14344"/>
                </a:lnTo>
                <a:lnTo>
                  <a:pt x="1128" y="13911"/>
                </a:lnTo>
                <a:lnTo>
                  <a:pt x="1333" y="13501"/>
                </a:lnTo>
                <a:lnTo>
                  <a:pt x="1538" y="13057"/>
                </a:lnTo>
                <a:lnTo>
                  <a:pt x="1777" y="12647"/>
                </a:lnTo>
                <a:lnTo>
                  <a:pt x="1470" y="12476"/>
                </a:lnTo>
                <a:close/>
                <a:moveTo>
                  <a:pt x="928" y="14344"/>
                </a:moveTo>
                <a:lnTo>
                  <a:pt x="923" y="14356"/>
                </a:lnTo>
                <a:lnTo>
                  <a:pt x="957" y="14356"/>
                </a:lnTo>
                <a:lnTo>
                  <a:pt x="928" y="14344"/>
                </a:lnTo>
                <a:close/>
                <a:moveTo>
                  <a:pt x="116584" y="14595"/>
                </a:moveTo>
                <a:lnTo>
                  <a:pt x="114909" y="15586"/>
                </a:lnTo>
                <a:lnTo>
                  <a:pt x="115080" y="15894"/>
                </a:lnTo>
                <a:lnTo>
                  <a:pt x="115934" y="15415"/>
                </a:lnTo>
                <a:lnTo>
                  <a:pt x="116754" y="14937"/>
                </a:lnTo>
                <a:lnTo>
                  <a:pt x="116584" y="14595"/>
                </a:lnTo>
                <a:close/>
                <a:moveTo>
                  <a:pt x="112790" y="16748"/>
                </a:moveTo>
                <a:lnTo>
                  <a:pt x="111081" y="17637"/>
                </a:lnTo>
                <a:lnTo>
                  <a:pt x="111252" y="17979"/>
                </a:lnTo>
                <a:lnTo>
                  <a:pt x="112961" y="17056"/>
                </a:lnTo>
                <a:lnTo>
                  <a:pt x="112790" y="16748"/>
                </a:lnTo>
                <a:close/>
                <a:moveTo>
                  <a:pt x="34" y="16646"/>
                </a:moveTo>
                <a:lnTo>
                  <a:pt x="0" y="16953"/>
                </a:lnTo>
                <a:lnTo>
                  <a:pt x="0" y="17261"/>
                </a:lnTo>
                <a:lnTo>
                  <a:pt x="34" y="17944"/>
                </a:lnTo>
                <a:lnTo>
                  <a:pt x="103" y="18594"/>
                </a:lnTo>
                <a:lnTo>
                  <a:pt x="479" y="18525"/>
                </a:lnTo>
                <a:lnTo>
                  <a:pt x="376" y="17910"/>
                </a:lnTo>
                <a:lnTo>
                  <a:pt x="342" y="17261"/>
                </a:lnTo>
                <a:lnTo>
                  <a:pt x="376" y="16646"/>
                </a:lnTo>
                <a:close/>
                <a:moveTo>
                  <a:pt x="108962" y="18799"/>
                </a:moveTo>
                <a:lnTo>
                  <a:pt x="107219" y="19653"/>
                </a:lnTo>
                <a:lnTo>
                  <a:pt x="107389" y="19995"/>
                </a:lnTo>
                <a:lnTo>
                  <a:pt x="109098" y="19106"/>
                </a:lnTo>
                <a:lnTo>
                  <a:pt x="108962" y="18799"/>
                </a:lnTo>
                <a:close/>
                <a:moveTo>
                  <a:pt x="105065" y="20713"/>
                </a:moveTo>
                <a:lnTo>
                  <a:pt x="103322" y="21567"/>
                </a:lnTo>
                <a:lnTo>
                  <a:pt x="103493" y="21875"/>
                </a:lnTo>
                <a:lnTo>
                  <a:pt x="105236" y="21055"/>
                </a:lnTo>
                <a:lnTo>
                  <a:pt x="105065" y="20713"/>
                </a:lnTo>
                <a:close/>
                <a:moveTo>
                  <a:pt x="1265" y="20747"/>
                </a:moveTo>
                <a:lnTo>
                  <a:pt x="923" y="20918"/>
                </a:lnTo>
                <a:lnTo>
                  <a:pt x="1162" y="21328"/>
                </a:lnTo>
                <a:lnTo>
                  <a:pt x="1436" y="21738"/>
                </a:lnTo>
                <a:lnTo>
                  <a:pt x="1709" y="22148"/>
                </a:lnTo>
                <a:lnTo>
                  <a:pt x="2017" y="22524"/>
                </a:lnTo>
                <a:lnTo>
                  <a:pt x="2290" y="22319"/>
                </a:lnTo>
                <a:lnTo>
                  <a:pt x="2017" y="21943"/>
                </a:lnTo>
                <a:lnTo>
                  <a:pt x="1743" y="21533"/>
                </a:lnTo>
                <a:lnTo>
                  <a:pt x="1504" y="21157"/>
                </a:lnTo>
                <a:lnTo>
                  <a:pt x="1265" y="20747"/>
                </a:lnTo>
                <a:close/>
                <a:moveTo>
                  <a:pt x="101135" y="22559"/>
                </a:moveTo>
                <a:lnTo>
                  <a:pt x="99392" y="23345"/>
                </a:lnTo>
                <a:lnTo>
                  <a:pt x="99528" y="23686"/>
                </a:lnTo>
                <a:lnTo>
                  <a:pt x="99528" y="23652"/>
                </a:lnTo>
                <a:lnTo>
                  <a:pt x="101306" y="22900"/>
                </a:lnTo>
                <a:lnTo>
                  <a:pt x="101135" y="22559"/>
                </a:lnTo>
                <a:close/>
                <a:moveTo>
                  <a:pt x="97170" y="24302"/>
                </a:moveTo>
                <a:lnTo>
                  <a:pt x="95393" y="25019"/>
                </a:lnTo>
                <a:lnTo>
                  <a:pt x="95530" y="25361"/>
                </a:lnTo>
                <a:lnTo>
                  <a:pt x="95530" y="25327"/>
                </a:lnTo>
                <a:lnTo>
                  <a:pt x="97307" y="24643"/>
                </a:lnTo>
                <a:lnTo>
                  <a:pt x="97170" y="24302"/>
                </a:lnTo>
                <a:close/>
                <a:moveTo>
                  <a:pt x="3897" y="24097"/>
                </a:moveTo>
                <a:lnTo>
                  <a:pt x="3623" y="24336"/>
                </a:lnTo>
                <a:lnTo>
                  <a:pt x="4307" y="25019"/>
                </a:lnTo>
                <a:lnTo>
                  <a:pt x="5059" y="25669"/>
                </a:lnTo>
                <a:lnTo>
                  <a:pt x="5264" y="25395"/>
                </a:lnTo>
                <a:lnTo>
                  <a:pt x="4580" y="24746"/>
                </a:lnTo>
                <a:lnTo>
                  <a:pt x="3897" y="24097"/>
                </a:lnTo>
                <a:close/>
                <a:moveTo>
                  <a:pt x="93137" y="25874"/>
                </a:moveTo>
                <a:lnTo>
                  <a:pt x="91326" y="26557"/>
                </a:lnTo>
                <a:lnTo>
                  <a:pt x="91462" y="26899"/>
                </a:lnTo>
                <a:lnTo>
                  <a:pt x="91496" y="26899"/>
                </a:lnTo>
                <a:lnTo>
                  <a:pt x="92385" y="26557"/>
                </a:lnTo>
                <a:lnTo>
                  <a:pt x="93274" y="26216"/>
                </a:lnTo>
                <a:lnTo>
                  <a:pt x="93137" y="25874"/>
                </a:lnTo>
                <a:close/>
                <a:moveTo>
                  <a:pt x="7144" y="26865"/>
                </a:moveTo>
                <a:lnTo>
                  <a:pt x="6904" y="27138"/>
                </a:lnTo>
                <a:lnTo>
                  <a:pt x="7725" y="27685"/>
                </a:lnTo>
                <a:lnTo>
                  <a:pt x="8545" y="28232"/>
                </a:lnTo>
                <a:lnTo>
                  <a:pt x="8716" y="27925"/>
                </a:lnTo>
                <a:lnTo>
                  <a:pt x="7895" y="27378"/>
                </a:lnTo>
                <a:lnTo>
                  <a:pt x="7144" y="26865"/>
                </a:lnTo>
                <a:close/>
                <a:moveTo>
                  <a:pt x="89070" y="27378"/>
                </a:moveTo>
                <a:lnTo>
                  <a:pt x="87258" y="28027"/>
                </a:lnTo>
                <a:lnTo>
                  <a:pt x="87361" y="28369"/>
                </a:lnTo>
                <a:lnTo>
                  <a:pt x="89206" y="27720"/>
                </a:lnTo>
                <a:lnTo>
                  <a:pt x="89070" y="27378"/>
                </a:lnTo>
                <a:close/>
                <a:moveTo>
                  <a:pt x="84968" y="28745"/>
                </a:moveTo>
                <a:lnTo>
                  <a:pt x="83123" y="29326"/>
                </a:lnTo>
                <a:lnTo>
                  <a:pt x="83225" y="29668"/>
                </a:lnTo>
                <a:lnTo>
                  <a:pt x="83259" y="29668"/>
                </a:lnTo>
                <a:lnTo>
                  <a:pt x="85071" y="29087"/>
                </a:lnTo>
                <a:lnTo>
                  <a:pt x="84968" y="28745"/>
                </a:lnTo>
                <a:close/>
                <a:moveTo>
                  <a:pt x="10801" y="29087"/>
                </a:moveTo>
                <a:lnTo>
                  <a:pt x="10630" y="29394"/>
                </a:lnTo>
                <a:lnTo>
                  <a:pt x="11484" y="29839"/>
                </a:lnTo>
                <a:lnTo>
                  <a:pt x="12373" y="30249"/>
                </a:lnTo>
                <a:lnTo>
                  <a:pt x="12544" y="29907"/>
                </a:lnTo>
                <a:lnTo>
                  <a:pt x="11655" y="29497"/>
                </a:lnTo>
                <a:lnTo>
                  <a:pt x="10801" y="29087"/>
                </a:lnTo>
                <a:close/>
                <a:moveTo>
                  <a:pt x="80833" y="29975"/>
                </a:moveTo>
                <a:lnTo>
                  <a:pt x="78953" y="30454"/>
                </a:lnTo>
                <a:lnTo>
                  <a:pt x="79055" y="30796"/>
                </a:lnTo>
                <a:lnTo>
                  <a:pt x="80935" y="30317"/>
                </a:lnTo>
                <a:lnTo>
                  <a:pt x="80833" y="29975"/>
                </a:lnTo>
                <a:close/>
                <a:moveTo>
                  <a:pt x="14765" y="30796"/>
                </a:moveTo>
                <a:lnTo>
                  <a:pt x="14629" y="31137"/>
                </a:lnTo>
                <a:lnTo>
                  <a:pt x="15551" y="31479"/>
                </a:lnTo>
                <a:lnTo>
                  <a:pt x="16474" y="31787"/>
                </a:lnTo>
                <a:lnTo>
                  <a:pt x="16577" y="31445"/>
                </a:lnTo>
                <a:lnTo>
                  <a:pt x="14765" y="30796"/>
                </a:lnTo>
                <a:close/>
                <a:moveTo>
                  <a:pt x="76629" y="31035"/>
                </a:moveTo>
                <a:lnTo>
                  <a:pt x="74749" y="31445"/>
                </a:lnTo>
                <a:lnTo>
                  <a:pt x="74817" y="31787"/>
                </a:lnTo>
                <a:lnTo>
                  <a:pt x="74851" y="31787"/>
                </a:lnTo>
                <a:lnTo>
                  <a:pt x="76731" y="31377"/>
                </a:lnTo>
                <a:lnTo>
                  <a:pt x="76629" y="31035"/>
                </a:lnTo>
                <a:close/>
                <a:moveTo>
                  <a:pt x="72391" y="31924"/>
                </a:moveTo>
                <a:lnTo>
                  <a:pt x="70511" y="32231"/>
                </a:lnTo>
                <a:lnTo>
                  <a:pt x="70545" y="32607"/>
                </a:lnTo>
                <a:lnTo>
                  <a:pt x="72459" y="32265"/>
                </a:lnTo>
                <a:lnTo>
                  <a:pt x="72391" y="31924"/>
                </a:lnTo>
                <a:close/>
                <a:moveTo>
                  <a:pt x="18901" y="32060"/>
                </a:moveTo>
                <a:lnTo>
                  <a:pt x="18798" y="32402"/>
                </a:lnTo>
                <a:lnTo>
                  <a:pt x="19721" y="32675"/>
                </a:lnTo>
                <a:lnTo>
                  <a:pt x="20678" y="32881"/>
                </a:lnTo>
                <a:lnTo>
                  <a:pt x="20747" y="32505"/>
                </a:lnTo>
                <a:lnTo>
                  <a:pt x="19824" y="32299"/>
                </a:lnTo>
                <a:lnTo>
                  <a:pt x="18901" y="32060"/>
                </a:lnTo>
                <a:close/>
                <a:moveTo>
                  <a:pt x="68152" y="32607"/>
                </a:moveTo>
                <a:lnTo>
                  <a:pt x="66751" y="32778"/>
                </a:lnTo>
                <a:lnTo>
                  <a:pt x="66273" y="32846"/>
                </a:lnTo>
                <a:lnTo>
                  <a:pt x="66307" y="33188"/>
                </a:lnTo>
                <a:lnTo>
                  <a:pt x="66785" y="33120"/>
                </a:lnTo>
                <a:lnTo>
                  <a:pt x="68187" y="32949"/>
                </a:lnTo>
                <a:lnTo>
                  <a:pt x="68152" y="32607"/>
                </a:lnTo>
                <a:close/>
                <a:moveTo>
                  <a:pt x="63846" y="33120"/>
                </a:moveTo>
                <a:lnTo>
                  <a:pt x="61932" y="33325"/>
                </a:lnTo>
                <a:lnTo>
                  <a:pt x="61966" y="33667"/>
                </a:lnTo>
                <a:lnTo>
                  <a:pt x="63914" y="33462"/>
                </a:lnTo>
                <a:lnTo>
                  <a:pt x="63846" y="33120"/>
                </a:lnTo>
                <a:close/>
                <a:moveTo>
                  <a:pt x="23105" y="33051"/>
                </a:moveTo>
                <a:lnTo>
                  <a:pt x="23037" y="33427"/>
                </a:lnTo>
                <a:lnTo>
                  <a:pt x="24951" y="33735"/>
                </a:lnTo>
                <a:lnTo>
                  <a:pt x="24985" y="33393"/>
                </a:lnTo>
                <a:lnTo>
                  <a:pt x="23105" y="33051"/>
                </a:lnTo>
                <a:close/>
                <a:moveTo>
                  <a:pt x="59539" y="33530"/>
                </a:moveTo>
                <a:lnTo>
                  <a:pt x="57625" y="33701"/>
                </a:lnTo>
                <a:lnTo>
                  <a:pt x="57660" y="34077"/>
                </a:lnTo>
                <a:lnTo>
                  <a:pt x="59574" y="33906"/>
                </a:lnTo>
                <a:lnTo>
                  <a:pt x="59539" y="33530"/>
                </a:lnTo>
                <a:close/>
                <a:moveTo>
                  <a:pt x="27377" y="33701"/>
                </a:moveTo>
                <a:lnTo>
                  <a:pt x="27309" y="34077"/>
                </a:lnTo>
                <a:lnTo>
                  <a:pt x="29257" y="34282"/>
                </a:lnTo>
                <a:lnTo>
                  <a:pt x="29291" y="33940"/>
                </a:lnTo>
                <a:lnTo>
                  <a:pt x="27377" y="33701"/>
                </a:lnTo>
                <a:close/>
                <a:moveTo>
                  <a:pt x="55233" y="33906"/>
                </a:moveTo>
                <a:lnTo>
                  <a:pt x="53285" y="34043"/>
                </a:lnTo>
                <a:lnTo>
                  <a:pt x="53319" y="34384"/>
                </a:lnTo>
                <a:lnTo>
                  <a:pt x="55233" y="34282"/>
                </a:lnTo>
                <a:lnTo>
                  <a:pt x="55233" y="33906"/>
                </a:lnTo>
                <a:close/>
                <a:moveTo>
                  <a:pt x="31684" y="34145"/>
                </a:moveTo>
                <a:lnTo>
                  <a:pt x="31650" y="34521"/>
                </a:lnTo>
                <a:lnTo>
                  <a:pt x="33564" y="34624"/>
                </a:lnTo>
                <a:lnTo>
                  <a:pt x="33598" y="34282"/>
                </a:lnTo>
                <a:lnTo>
                  <a:pt x="31684" y="34145"/>
                </a:lnTo>
                <a:close/>
                <a:moveTo>
                  <a:pt x="50926" y="34179"/>
                </a:moveTo>
                <a:lnTo>
                  <a:pt x="48978" y="34282"/>
                </a:lnTo>
                <a:lnTo>
                  <a:pt x="48978" y="34624"/>
                </a:lnTo>
                <a:lnTo>
                  <a:pt x="50926" y="34555"/>
                </a:lnTo>
                <a:lnTo>
                  <a:pt x="50926" y="34179"/>
                </a:lnTo>
                <a:close/>
                <a:moveTo>
                  <a:pt x="35990" y="34384"/>
                </a:moveTo>
                <a:lnTo>
                  <a:pt x="35990" y="34726"/>
                </a:lnTo>
                <a:lnTo>
                  <a:pt x="37904" y="34795"/>
                </a:lnTo>
                <a:lnTo>
                  <a:pt x="37904" y="34419"/>
                </a:lnTo>
                <a:lnTo>
                  <a:pt x="35990" y="34384"/>
                </a:lnTo>
                <a:close/>
                <a:moveTo>
                  <a:pt x="46586" y="34384"/>
                </a:moveTo>
                <a:lnTo>
                  <a:pt x="45595" y="34419"/>
                </a:lnTo>
                <a:lnTo>
                  <a:pt x="44638" y="34419"/>
                </a:lnTo>
                <a:lnTo>
                  <a:pt x="44638" y="34795"/>
                </a:lnTo>
                <a:lnTo>
                  <a:pt x="44672" y="34760"/>
                </a:lnTo>
                <a:lnTo>
                  <a:pt x="46586" y="34726"/>
                </a:lnTo>
                <a:lnTo>
                  <a:pt x="46586" y="34384"/>
                </a:lnTo>
                <a:close/>
                <a:moveTo>
                  <a:pt x="40331" y="34453"/>
                </a:moveTo>
                <a:lnTo>
                  <a:pt x="40331" y="34829"/>
                </a:lnTo>
                <a:lnTo>
                  <a:pt x="42245" y="34829"/>
                </a:lnTo>
                <a:lnTo>
                  <a:pt x="42245" y="3445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2196792" y="2011834"/>
            <a:ext cx="34504" cy="6793"/>
          </a:xfrm>
          <a:custGeom>
            <a:rect b="b" l="l" r="r" t="t"/>
            <a:pathLst>
              <a:path extrusionOk="0" fill="none" h="377" w="1915">
                <a:moveTo>
                  <a:pt x="685" y="377"/>
                </a:moveTo>
                <a:lnTo>
                  <a:pt x="1" y="377"/>
                </a:lnTo>
                <a:lnTo>
                  <a:pt x="1" y="1"/>
                </a:lnTo>
                <a:lnTo>
                  <a:pt x="1915" y="1"/>
                </a:lnTo>
                <a:lnTo>
                  <a:pt x="1915" y="377"/>
                </a:lnTo>
                <a:lnTo>
                  <a:pt x="685" y="37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118596" y="2010609"/>
            <a:ext cx="34504" cy="7405"/>
          </a:xfrm>
          <a:custGeom>
            <a:rect b="b" l="l" r="r" t="t"/>
            <a:pathLst>
              <a:path extrusionOk="0" fill="none" h="411" w="1915">
                <a:moveTo>
                  <a:pt x="1914" y="411"/>
                </a:moveTo>
                <a:lnTo>
                  <a:pt x="0" y="342"/>
                </a:lnTo>
                <a:lnTo>
                  <a:pt x="0" y="0"/>
                </a:lnTo>
                <a:lnTo>
                  <a:pt x="1914" y="35"/>
                </a:lnTo>
                <a:lnTo>
                  <a:pt x="1914" y="41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2274394" y="2010609"/>
            <a:ext cx="35116" cy="7405"/>
          </a:xfrm>
          <a:custGeom>
            <a:rect b="b" l="l" r="r" t="t"/>
            <a:pathLst>
              <a:path extrusionOk="0" fill="none" h="411" w="1949">
                <a:moveTo>
                  <a:pt x="1" y="411"/>
                </a:moveTo>
                <a:lnTo>
                  <a:pt x="1" y="35"/>
                </a:lnTo>
                <a:lnTo>
                  <a:pt x="1" y="35"/>
                </a:lnTo>
                <a:lnTo>
                  <a:pt x="958" y="35"/>
                </a:lnTo>
                <a:lnTo>
                  <a:pt x="1949" y="0"/>
                </a:lnTo>
                <a:lnTo>
                  <a:pt x="1949" y="342"/>
                </a:lnTo>
                <a:lnTo>
                  <a:pt x="1949" y="342"/>
                </a:lnTo>
                <a:lnTo>
                  <a:pt x="35" y="376"/>
                </a:lnTo>
                <a:lnTo>
                  <a:pt x="1" y="41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/>
          <p:cNvSpPr/>
          <p:nvPr/>
        </p:nvSpPr>
        <p:spPr>
          <a:xfrm>
            <a:off x="2352608" y="2006915"/>
            <a:ext cx="35116" cy="8018"/>
          </a:xfrm>
          <a:custGeom>
            <a:rect b="b" l="l" r="r" t="t"/>
            <a:pathLst>
              <a:path extrusionOk="0" fill="none" h="445" w="1949">
                <a:moveTo>
                  <a:pt x="0" y="445"/>
                </a:moveTo>
                <a:lnTo>
                  <a:pt x="0" y="103"/>
                </a:lnTo>
                <a:lnTo>
                  <a:pt x="1948" y="0"/>
                </a:lnTo>
                <a:lnTo>
                  <a:pt x="1948" y="376"/>
                </a:lnTo>
                <a:lnTo>
                  <a:pt x="0" y="4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2040382" y="2006302"/>
            <a:ext cx="35116" cy="8630"/>
          </a:xfrm>
          <a:custGeom>
            <a:rect b="b" l="l" r="r" t="t"/>
            <a:pathLst>
              <a:path extrusionOk="0" fill="none" h="479" w="1949">
                <a:moveTo>
                  <a:pt x="1915" y="479"/>
                </a:moveTo>
                <a:lnTo>
                  <a:pt x="1915" y="479"/>
                </a:lnTo>
                <a:lnTo>
                  <a:pt x="1" y="376"/>
                </a:lnTo>
                <a:lnTo>
                  <a:pt x="35" y="0"/>
                </a:lnTo>
                <a:lnTo>
                  <a:pt x="35" y="0"/>
                </a:lnTo>
                <a:lnTo>
                  <a:pt x="1949" y="137"/>
                </a:lnTo>
                <a:lnTo>
                  <a:pt x="1915" y="479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2430191" y="2001978"/>
            <a:ext cx="35116" cy="8648"/>
          </a:xfrm>
          <a:custGeom>
            <a:rect b="b" l="l" r="r" t="t"/>
            <a:pathLst>
              <a:path extrusionOk="0" fill="none" h="480" w="1949">
                <a:moveTo>
                  <a:pt x="35" y="479"/>
                </a:moveTo>
                <a:lnTo>
                  <a:pt x="1" y="138"/>
                </a:lnTo>
                <a:lnTo>
                  <a:pt x="1949" y="1"/>
                </a:lnTo>
                <a:lnTo>
                  <a:pt x="1949" y="377"/>
                </a:lnTo>
                <a:lnTo>
                  <a:pt x="35" y="479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1962168" y="1998285"/>
            <a:ext cx="35747" cy="10486"/>
          </a:xfrm>
          <a:custGeom>
            <a:rect b="b" l="l" r="r" t="t"/>
            <a:pathLst>
              <a:path extrusionOk="0" fill="none" h="582" w="1984">
                <a:moveTo>
                  <a:pt x="1949" y="582"/>
                </a:moveTo>
                <a:lnTo>
                  <a:pt x="1949" y="582"/>
                </a:lnTo>
                <a:lnTo>
                  <a:pt x="1" y="377"/>
                </a:lnTo>
                <a:lnTo>
                  <a:pt x="69" y="1"/>
                </a:lnTo>
                <a:lnTo>
                  <a:pt x="69" y="1"/>
                </a:lnTo>
                <a:lnTo>
                  <a:pt x="1983" y="240"/>
                </a:lnTo>
                <a:lnTo>
                  <a:pt x="1949" y="582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2508405" y="1995204"/>
            <a:ext cx="35116" cy="9874"/>
          </a:xfrm>
          <a:custGeom>
            <a:rect b="b" l="l" r="r" t="t"/>
            <a:pathLst>
              <a:path extrusionOk="0" fill="none" h="548" w="1949">
                <a:moveTo>
                  <a:pt x="35" y="548"/>
                </a:moveTo>
                <a:lnTo>
                  <a:pt x="0" y="172"/>
                </a:lnTo>
                <a:lnTo>
                  <a:pt x="1914" y="1"/>
                </a:lnTo>
                <a:lnTo>
                  <a:pt x="1949" y="377"/>
                </a:lnTo>
                <a:lnTo>
                  <a:pt x="35" y="54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1885198" y="1986591"/>
            <a:ext cx="35116" cy="12324"/>
          </a:xfrm>
          <a:custGeom>
            <a:rect b="b" l="l" r="r" t="t"/>
            <a:pathLst>
              <a:path extrusionOk="0" fill="none" h="684" w="1949">
                <a:moveTo>
                  <a:pt x="1915" y="684"/>
                </a:moveTo>
                <a:lnTo>
                  <a:pt x="1915" y="684"/>
                </a:lnTo>
                <a:lnTo>
                  <a:pt x="1" y="376"/>
                </a:lnTo>
                <a:lnTo>
                  <a:pt x="69" y="0"/>
                </a:lnTo>
                <a:lnTo>
                  <a:pt x="69" y="0"/>
                </a:lnTo>
                <a:lnTo>
                  <a:pt x="1949" y="342"/>
                </a:lnTo>
                <a:lnTo>
                  <a:pt x="1915" y="68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2585988" y="1987816"/>
            <a:ext cx="35747" cy="9874"/>
          </a:xfrm>
          <a:custGeom>
            <a:rect b="b" l="l" r="r" t="t"/>
            <a:pathLst>
              <a:path extrusionOk="0" fill="none" h="548" w="1984">
                <a:moveTo>
                  <a:pt x="35" y="548"/>
                </a:moveTo>
                <a:lnTo>
                  <a:pt x="1" y="206"/>
                </a:lnTo>
                <a:lnTo>
                  <a:pt x="1915" y="1"/>
                </a:lnTo>
                <a:lnTo>
                  <a:pt x="1983" y="343"/>
                </a:lnTo>
                <a:lnTo>
                  <a:pt x="35" y="54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2664202" y="1978591"/>
            <a:ext cx="34504" cy="10486"/>
          </a:xfrm>
          <a:custGeom>
            <a:rect b="b" l="l" r="r" t="t"/>
            <a:pathLst>
              <a:path extrusionOk="0" fill="none" h="582" w="1915">
                <a:moveTo>
                  <a:pt x="35" y="581"/>
                </a:moveTo>
                <a:lnTo>
                  <a:pt x="1" y="239"/>
                </a:lnTo>
                <a:lnTo>
                  <a:pt x="479" y="171"/>
                </a:lnTo>
                <a:lnTo>
                  <a:pt x="479" y="171"/>
                </a:lnTo>
                <a:lnTo>
                  <a:pt x="1880" y="0"/>
                </a:lnTo>
                <a:lnTo>
                  <a:pt x="1915" y="342"/>
                </a:lnTo>
                <a:lnTo>
                  <a:pt x="513" y="513"/>
                </a:lnTo>
                <a:lnTo>
                  <a:pt x="35" y="58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1808840" y="1968736"/>
            <a:ext cx="35116" cy="14792"/>
          </a:xfrm>
          <a:custGeom>
            <a:rect b="b" l="l" r="r" t="t"/>
            <a:pathLst>
              <a:path extrusionOk="0" fill="none" h="821" w="1949">
                <a:moveTo>
                  <a:pt x="1880" y="821"/>
                </a:moveTo>
                <a:lnTo>
                  <a:pt x="1880" y="821"/>
                </a:lnTo>
                <a:lnTo>
                  <a:pt x="923" y="615"/>
                </a:lnTo>
                <a:lnTo>
                  <a:pt x="0" y="342"/>
                </a:lnTo>
                <a:lnTo>
                  <a:pt x="103" y="0"/>
                </a:lnTo>
                <a:lnTo>
                  <a:pt x="103" y="0"/>
                </a:lnTo>
                <a:lnTo>
                  <a:pt x="1026" y="239"/>
                </a:lnTo>
                <a:lnTo>
                  <a:pt x="1949" y="445"/>
                </a:lnTo>
                <a:lnTo>
                  <a:pt x="1880" y="82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2740560" y="1966267"/>
            <a:ext cx="35116" cy="12342"/>
          </a:xfrm>
          <a:custGeom>
            <a:rect b="b" l="l" r="r" t="t"/>
            <a:pathLst>
              <a:path extrusionOk="0" fill="none" h="685" w="1949">
                <a:moveTo>
                  <a:pt x="35" y="684"/>
                </a:moveTo>
                <a:lnTo>
                  <a:pt x="1" y="308"/>
                </a:lnTo>
                <a:lnTo>
                  <a:pt x="1" y="308"/>
                </a:lnTo>
                <a:lnTo>
                  <a:pt x="1881" y="1"/>
                </a:lnTo>
                <a:lnTo>
                  <a:pt x="1949" y="342"/>
                </a:lnTo>
                <a:lnTo>
                  <a:pt x="1949" y="342"/>
                </a:lnTo>
                <a:lnTo>
                  <a:pt x="35" y="68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1733707" y="1945944"/>
            <a:ext cx="35116" cy="17873"/>
          </a:xfrm>
          <a:custGeom>
            <a:rect b="b" l="l" r="r" t="t"/>
            <a:pathLst>
              <a:path extrusionOk="0" fill="none" h="992" w="1949">
                <a:moveTo>
                  <a:pt x="1846" y="992"/>
                </a:moveTo>
                <a:lnTo>
                  <a:pt x="1846" y="992"/>
                </a:lnTo>
                <a:lnTo>
                  <a:pt x="923" y="684"/>
                </a:lnTo>
                <a:lnTo>
                  <a:pt x="1" y="342"/>
                </a:lnTo>
                <a:lnTo>
                  <a:pt x="137" y="1"/>
                </a:lnTo>
                <a:lnTo>
                  <a:pt x="137" y="1"/>
                </a:lnTo>
                <a:lnTo>
                  <a:pt x="1949" y="650"/>
                </a:lnTo>
                <a:lnTo>
                  <a:pt x="1846" y="992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6"/>
          <p:cNvSpPr/>
          <p:nvPr/>
        </p:nvSpPr>
        <p:spPr>
          <a:xfrm>
            <a:off x="1661655" y="1915152"/>
            <a:ext cx="34504" cy="20954"/>
          </a:xfrm>
          <a:custGeom>
            <a:rect b="b" l="l" r="r" t="t"/>
            <a:pathLst>
              <a:path extrusionOk="0" fill="none" h="1163" w="1915">
                <a:moveTo>
                  <a:pt x="1744" y="1163"/>
                </a:moveTo>
                <a:lnTo>
                  <a:pt x="1744" y="1163"/>
                </a:lnTo>
                <a:lnTo>
                  <a:pt x="855" y="753"/>
                </a:lnTo>
                <a:lnTo>
                  <a:pt x="1" y="308"/>
                </a:lnTo>
                <a:lnTo>
                  <a:pt x="172" y="1"/>
                </a:lnTo>
                <a:lnTo>
                  <a:pt x="172" y="1"/>
                </a:lnTo>
                <a:lnTo>
                  <a:pt x="1026" y="411"/>
                </a:lnTo>
                <a:lnTo>
                  <a:pt x="1915" y="821"/>
                </a:lnTo>
                <a:lnTo>
                  <a:pt x="1744" y="116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2967797" y="1908990"/>
            <a:ext cx="35116" cy="16648"/>
          </a:xfrm>
          <a:custGeom>
            <a:rect b="b" l="l" r="r" t="t"/>
            <a:pathLst>
              <a:path extrusionOk="0" fill="none" h="924" w="1949">
                <a:moveTo>
                  <a:pt x="103" y="924"/>
                </a:moveTo>
                <a:lnTo>
                  <a:pt x="1" y="582"/>
                </a:lnTo>
                <a:lnTo>
                  <a:pt x="1846" y="1"/>
                </a:lnTo>
                <a:lnTo>
                  <a:pt x="1949" y="343"/>
                </a:lnTo>
                <a:lnTo>
                  <a:pt x="1949" y="343"/>
                </a:lnTo>
                <a:lnTo>
                  <a:pt x="137" y="924"/>
                </a:lnTo>
                <a:lnTo>
                  <a:pt x="103" y="92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3042318" y="1884360"/>
            <a:ext cx="35116" cy="17873"/>
          </a:xfrm>
          <a:custGeom>
            <a:rect b="b" l="l" r="r" t="t"/>
            <a:pathLst>
              <a:path extrusionOk="0" fill="none" h="992" w="1949">
                <a:moveTo>
                  <a:pt x="103" y="992"/>
                </a:moveTo>
                <a:lnTo>
                  <a:pt x="0" y="650"/>
                </a:lnTo>
                <a:lnTo>
                  <a:pt x="0" y="650"/>
                </a:lnTo>
                <a:lnTo>
                  <a:pt x="1812" y="1"/>
                </a:lnTo>
                <a:lnTo>
                  <a:pt x="1948" y="343"/>
                </a:lnTo>
                <a:lnTo>
                  <a:pt x="103" y="992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594539" y="1875135"/>
            <a:ext cx="32648" cy="24648"/>
          </a:xfrm>
          <a:custGeom>
            <a:rect b="b" l="l" r="r" t="t"/>
            <a:pathLst>
              <a:path extrusionOk="0" fill="none" h="1368" w="1812">
                <a:moveTo>
                  <a:pt x="1641" y="1367"/>
                </a:moveTo>
                <a:lnTo>
                  <a:pt x="1641" y="1367"/>
                </a:lnTo>
                <a:lnTo>
                  <a:pt x="821" y="820"/>
                </a:lnTo>
                <a:lnTo>
                  <a:pt x="0" y="273"/>
                </a:lnTo>
                <a:lnTo>
                  <a:pt x="240" y="0"/>
                </a:lnTo>
                <a:lnTo>
                  <a:pt x="240" y="0"/>
                </a:lnTo>
                <a:lnTo>
                  <a:pt x="991" y="513"/>
                </a:lnTo>
                <a:lnTo>
                  <a:pt x="1812" y="1060"/>
                </a:lnTo>
                <a:lnTo>
                  <a:pt x="1641" y="136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3115595" y="1857262"/>
            <a:ext cx="35116" cy="18504"/>
          </a:xfrm>
          <a:custGeom>
            <a:rect b="b" l="l" r="r" t="t"/>
            <a:pathLst>
              <a:path extrusionOk="0" fill="none" h="1027" w="1949">
                <a:moveTo>
                  <a:pt x="137" y="1026"/>
                </a:moveTo>
                <a:lnTo>
                  <a:pt x="1" y="684"/>
                </a:lnTo>
                <a:lnTo>
                  <a:pt x="1" y="684"/>
                </a:lnTo>
                <a:lnTo>
                  <a:pt x="1812" y="1"/>
                </a:lnTo>
                <a:lnTo>
                  <a:pt x="1949" y="343"/>
                </a:lnTo>
                <a:lnTo>
                  <a:pt x="1949" y="343"/>
                </a:lnTo>
                <a:lnTo>
                  <a:pt x="1060" y="684"/>
                </a:lnTo>
                <a:lnTo>
                  <a:pt x="171" y="1026"/>
                </a:lnTo>
                <a:lnTo>
                  <a:pt x="137" y="1026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6"/>
          <p:cNvSpPr/>
          <p:nvPr/>
        </p:nvSpPr>
        <p:spPr>
          <a:xfrm>
            <a:off x="1535424" y="1825244"/>
            <a:ext cx="29567" cy="28342"/>
          </a:xfrm>
          <a:custGeom>
            <a:rect b="b" l="l" r="r" t="t"/>
            <a:pathLst>
              <a:path extrusionOk="0" fill="none" h="1573" w="1641">
                <a:moveTo>
                  <a:pt x="1436" y="1573"/>
                </a:moveTo>
                <a:lnTo>
                  <a:pt x="1436" y="1573"/>
                </a:lnTo>
                <a:lnTo>
                  <a:pt x="684" y="923"/>
                </a:lnTo>
                <a:lnTo>
                  <a:pt x="0" y="240"/>
                </a:lnTo>
                <a:lnTo>
                  <a:pt x="274" y="1"/>
                </a:lnTo>
                <a:lnTo>
                  <a:pt x="274" y="1"/>
                </a:lnTo>
                <a:lnTo>
                  <a:pt x="957" y="650"/>
                </a:lnTo>
                <a:lnTo>
                  <a:pt x="1641" y="1299"/>
                </a:lnTo>
                <a:lnTo>
                  <a:pt x="1436" y="157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3188872" y="1828938"/>
            <a:ext cx="34504" cy="19117"/>
          </a:xfrm>
          <a:custGeom>
            <a:rect b="b" l="l" r="r" t="t"/>
            <a:pathLst>
              <a:path extrusionOk="0" fill="none" h="1061" w="1915">
                <a:moveTo>
                  <a:pt x="138" y="1060"/>
                </a:moveTo>
                <a:lnTo>
                  <a:pt x="1" y="718"/>
                </a:lnTo>
                <a:lnTo>
                  <a:pt x="1" y="718"/>
                </a:lnTo>
                <a:lnTo>
                  <a:pt x="1778" y="1"/>
                </a:lnTo>
                <a:lnTo>
                  <a:pt x="1915" y="342"/>
                </a:lnTo>
                <a:lnTo>
                  <a:pt x="1915" y="342"/>
                </a:lnTo>
                <a:lnTo>
                  <a:pt x="138" y="1026"/>
                </a:lnTo>
                <a:lnTo>
                  <a:pt x="138" y="106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6"/>
          <p:cNvSpPr/>
          <p:nvPr/>
        </p:nvSpPr>
        <p:spPr>
          <a:xfrm>
            <a:off x="3260924" y="1797534"/>
            <a:ext cx="34504" cy="20342"/>
          </a:xfrm>
          <a:custGeom>
            <a:rect b="b" l="l" r="r" t="t"/>
            <a:pathLst>
              <a:path extrusionOk="0" fill="none" h="1129" w="1915">
                <a:moveTo>
                  <a:pt x="137" y="1128"/>
                </a:moveTo>
                <a:lnTo>
                  <a:pt x="1" y="787"/>
                </a:lnTo>
                <a:lnTo>
                  <a:pt x="1744" y="1"/>
                </a:lnTo>
                <a:lnTo>
                  <a:pt x="1915" y="342"/>
                </a:lnTo>
                <a:lnTo>
                  <a:pt x="1915" y="342"/>
                </a:lnTo>
                <a:lnTo>
                  <a:pt x="137" y="1094"/>
                </a:lnTo>
                <a:lnTo>
                  <a:pt x="137" y="112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486777" y="1764904"/>
            <a:ext cx="24648" cy="32035"/>
          </a:xfrm>
          <a:custGeom>
            <a:rect b="b" l="l" r="r" t="t"/>
            <a:pathLst>
              <a:path extrusionOk="0" fill="none" h="1778" w="1368">
                <a:moveTo>
                  <a:pt x="1094" y="1777"/>
                </a:moveTo>
                <a:lnTo>
                  <a:pt x="1094" y="1777"/>
                </a:lnTo>
                <a:lnTo>
                  <a:pt x="786" y="1401"/>
                </a:lnTo>
                <a:lnTo>
                  <a:pt x="513" y="991"/>
                </a:lnTo>
                <a:lnTo>
                  <a:pt x="239" y="581"/>
                </a:lnTo>
                <a:lnTo>
                  <a:pt x="0" y="171"/>
                </a:lnTo>
                <a:lnTo>
                  <a:pt x="342" y="0"/>
                </a:lnTo>
                <a:lnTo>
                  <a:pt x="342" y="0"/>
                </a:lnTo>
                <a:lnTo>
                  <a:pt x="581" y="410"/>
                </a:lnTo>
                <a:lnTo>
                  <a:pt x="820" y="786"/>
                </a:lnTo>
                <a:lnTo>
                  <a:pt x="1094" y="1196"/>
                </a:lnTo>
                <a:lnTo>
                  <a:pt x="1367" y="1572"/>
                </a:lnTo>
                <a:lnTo>
                  <a:pt x="1094" y="177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3331751" y="1764273"/>
            <a:ext cx="34504" cy="20954"/>
          </a:xfrm>
          <a:custGeom>
            <a:rect b="b" l="l" r="r" t="t"/>
            <a:pathLst>
              <a:path extrusionOk="0" fill="none" h="1163" w="1915">
                <a:moveTo>
                  <a:pt x="171" y="1163"/>
                </a:moveTo>
                <a:lnTo>
                  <a:pt x="0" y="855"/>
                </a:lnTo>
                <a:lnTo>
                  <a:pt x="0" y="855"/>
                </a:lnTo>
                <a:lnTo>
                  <a:pt x="1743" y="1"/>
                </a:lnTo>
                <a:lnTo>
                  <a:pt x="1914" y="343"/>
                </a:lnTo>
                <a:lnTo>
                  <a:pt x="1914" y="343"/>
                </a:lnTo>
                <a:lnTo>
                  <a:pt x="171" y="1163"/>
                </a:lnTo>
                <a:lnTo>
                  <a:pt x="171" y="116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6"/>
          <p:cNvSpPr/>
          <p:nvPr/>
        </p:nvSpPr>
        <p:spPr>
          <a:xfrm>
            <a:off x="3401947" y="1729788"/>
            <a:ext cx="33891" cy="21585"/>
          </a:xfrm>
          <a:custGeom>
            <a:rect b="b" l="l" r="r" t="t"/>
            <a:pathLst>
              <a:path extrusionOk="0" fill="none" h="1198" w="1881">
                <a:moveTo>
                  <a:pt x="171" y="1197"/>
                </a:moveTo>
                <a:lnTo>
                  <a:pt x="1" y="855"/>
                </a:lnTo>
                <a:lnTo>
                  <a:pt x="1744" y="1"/>
                </a:lnTo>
                <a:lnTo>
                  <a:pt x="1880" y="308"/>
                </a:lnTo>
                <a:lnTo>
                  <a:pt x="171" y="119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"/>
          <p:cNvSpPr/>
          <p:nvPr/>
        </p:nvSpPr>
        <p:spPr>
          <a:xfrm>
            <a:off x="1470147" y="1690996"/>
            <a:ext cx="8630" cy="35116"/>
          </a:xfrm>
          <a:custGeom>
            <a:rect b="b" l="l" r="r" t="t"/>
            <a:pathLst>
              <a:path extrusionOk="0" fill="none" h="1949" w="479">
                <a:moveTo>
                  <a:pt x="103" y="1949"/>
                </a:moveTo>
                <a:lnTo>
                  <a:pt x="103" y="1949"/>
                </a:lnTo>
                <a:lnTo>
                  <a:pt x="34" y="1299"/>
                </a:lnTo>
                <a:lnTo>
                  <a:pt x="0" y="616"/>
                </a:lnTo>
                <a:lnTo>
                  <a:pt x="0" y="616"/>
                </a:lnTo>
                <a:lnTo>
                  <a:pt x="0" y="308"/>
                </a:lnTo>
                <a:lnTo>
                  <a:pt x="34" y="1"/>
                </a:lnTo>
                <a:lnTo>
                  <a:pt x="376" y="1"/>
                </a:lnTo>
                <a:lnTo>
                  <a:pt x="376" y="1"/>
                </a:lnTo>
                <a:lnTo>
                  <a:pt x="342" y="616"/>
                </a:lnTo>
                <a:lnTo>
                  <a:pt x="342" y="616"/>
                </a:lnTo>
                <a:lnTo>
                  <a:pt x="376" y="1265"/>
                </a:lnTo>
                <a:lnTo>
                  <a:pt x="479" y="1880"/>
                </a:lnTo>
                <a:lnTo>
                  <a:pt x="103" y="1949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3471530" y="1692852"/>
            <a:ext cx="33891" cy="22180"/>
          </a:xfrm>
          <a:custGeom>
            <a:rect b="b" l="l" r="r" t="t"/>
            <a:pathLst>
              <a:path extrusionOk="0" fill="none" h="1231" w="1881">
                <a:moveTo>
                  <a:pt x="172" y="1231"/>
                </a:moveTo>
                <a:lnTo>
                  <a:pt x="1" y="889"/>
                </a:lnTo>
                <a:lnTo>
                  <a:pt x="1" y="889"/>
                </a:lnTo>
                <a:lnTo>
                  <a:pt x="1710" y="0"/>
                </a:lnTo>
                <a:lnTo>
                  <a:pt x="1881" y="308"/>
                </a:lnTo>
                <a:lnTo>
                  <a:pt x="172" y="123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3540501" y="1654042"/>
            <a:ext cx="33278" cy="23423"/>
          </a:xfrm>
          <a:custGeom>
            <a:rect b="b" l="l" r="r" t="t"/>
            <a:pathLst>
              <a:path extrusionOk="0" fill="none" h="1300" w="1847">
                <a:moveTo>
                  <a:pt x="172" y="1300"/>
                </a:moveTo>
                <a:lnTo>
                  <a:pt x="1" y="992"/>
                </a:lnTo>
                <a:lnTo>
                  <a:pt x="1676" y="1"/>
                </a:lnTo>
                <a:lnTo>
                  <a:pt x="1846" y="343"/>
                </a:lnTo>
                <a:lnTo>
                  <a:pt x="1846" y="343"/>
                </a:lnTo>
                <a:lnTo>
                  <a:pt x="1026" y="821"/>
                </a:lnTo>
                <a:lnTo>
                  <a:pt x="172" y="1300"/>
                </a:lnTo>
                <a:lnTo>
                  <a:pt x="172" y="130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1481227" y="1615863"/>
            <a:ext cx="20954" cy="33891"/>
          </a:xfrm>
          <a:custGeom>
            <a:rect b="b" l="l" r="r" t="t"/>
            <a:pathLst>
              <a:path extrusionOk="0" fill="none" h="1881" w="1163">
                <a:moveTo>
                  <a:pt x="342" y="1881"/>
                </a:moveTo>
                <a:lnTo>
                  <a:pt x="0" y="1744"/>
                </a:lnTo>
                <a:lnTo>
                  <a:pt x="0" y="1744"/>
                </a:lnTo>
                <a:lnTo>
                  <a:pt x="205" y="1300"/>
                </a:lnTo>
                <a:lnTo>
                  <a:pt x="411" y="855"/>
                </a:lnTo>
                <a:lnTo>
                  <a:pt x="616" y="411"/>
                </a:lnTo>
                <a:lnTo>
                  <a:pt x="855" y="1"/>
                </a:lnTo>
                <a:lnTo>
                  <a:pt x="1162" y="172"/>
                </a:lnTo>
                <a:lnTo>
                  <a:pt x="1162" y="172"/>
                </a:lnTo>
                <a:lnTo>
                  <a:pt x="923" y="582"/>
                </a:lnTo>
                <a:lnTo>
                  <a:pt x="718" y="1026"/>
                </a:lnTo>
                <a:lnTo>
                  <a:pt x="513" y="1436"/>
                </a:lnTo>
                <a:lnTo>
                  <a:pt x="308" y="1881"/>
                </a:lnTo>
                <a:lnTo>
                  <a:pt x="342" y="188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6"/>
          <p:cNvSpPr/>
          <p:nvPr/>
        </p:nvSpPr>
        <p:spPr>
          <a:xfrm>
            <a:off x="3608247" y="1614638"/>
            <a:ext cx="33278" cy="23423"/>
          </a:xfrm>
          <a:custGeom>
            <a:rect b="b" l="l" r="r" t="t"/>
            <a:pathLst>
              <a:path extrusionOk="0" fill="none" h="1300" w="1847">
                <a:moveTo>
                  <a:pt x="171" y="1299"/>
                </a:moveTo>
                <a:lnTo>
                  <a:pt x="0" y="992"/>
                </a:lnTo>
                <a:lnTo>
                  <a:pt x="0" y="992"/>
                </a:lnTo>
                <a:lnTo>
                  <a:pt x="1641" y="0"/>
                </a:lnTo>
                <a:lnTo>
                  <a:pt x="1846" y="308"/>
                </a:lnTo>
                <a:lnTo>
                  <a:pt x="171" y="1299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3674750" y="1573378"/>
            <a:ext cx="33278" cy="24648"/>
          </a:xfrm>
          <a:custGeom>
            <a:rect b="b" l="l" r="r" t="t"/>
            <a:pathLst>
              <a:path extrusionOk="0" fill="none" h="1368" w="1847">
                <a:moveTo>
                  <a:pt x="206" y="1333"/>
                </a:moveTo>
                <a:lnTo>
                  <a:pt x="1" y="1026"/>
                </a:lnTo>
                <a:lnTo>
                  <a:pt x="1" y="1026"/>
                </a:lnTo>
                <a:lnTo>
                  <a:pt x="1641" y="0"/>
                </a:lnTo>
                <a:lnTo>
                  <a:pt x="1846" y="308"/>
                </a:lnTo>
                <a:lnTo>
                  <a:pt x="1846" y="308"/>
                </a:lnTo>
                <a:lnTo>
                  <a:pt x="206" y="1368"/>
                </a:lnTo>
                <a:lnTo>
                  <a:pt x="206" y="133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1522487" y="1554279"/>
            <a:ext cx="28342" cy="30197"/>
          </a:xfrm>
          <a:custGeom>
            <a:rect b="b" l="l" r="r" t="t"/>
            <a:pathLst>
              <a:path extrusionOk="0" fill="none" h="1676" w="1573">
                <a:moveTo>
                  <a:pt x="274" y="1676"/>
                </a:moveTo>
                <a:lnTo>
                  <a:pt x="0" y="1436"/>
                </a:lnTo>
                <a:lnTo>
                  <a:pt x="0" y="1436"/>
                </a:lnTo>
                <a:lnTo>
                  <a:pt x="616" y="719"/>
                </a:lnTo>
                <a:lnTo>
                  <a:pt x="1299" y="1"/>
                </a:lnTo>
                <a:lnTo>
                  <a:pt x="1573" y="274"/>
                </a:lnTo>
                <a:lnTo>
                  <a:pt x="1573" y="274"/>
                </a:lnTo>
                <a:lnTo>
                  <a:pt x="889" y="992"/>
                </a:lnTo>
                <a:lnTo>
                  <a:pt x="274" y="1676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3740027" y="1530262"/>
            <a:ext cx="32666" cy="25279"/>
          </a:xfrm>
          <a:custGeom>
            <a:rect b="b" l="l" r="r" t="t"/>
            <a:pathLst>
              <a:path extrusionOk="0" fill="none" h="1403" w="1813">
                <a:moveTo>
                  <a:pt x="206" y="1402"/>
                </a:moveTo>
                <a:lnTo>
                  <a:pt x="1" y="1095"/>
                </a:lnTo>
                <a:lnTo>
                  <a:pt x="1" y="1095"/>
                </a:lnTo>
                <a:lnTo>
                  <a:pt x="1607" y="1"/>
                </a:lnTo>
                <a:lnTo>
                  <a:pt x="1812" y="274"/>
                </a:lnTo>
                <a:lnTo>
                  <a:pt x="1812" y="274"/>
                </a:lnTo>
                <a:lnTo>
                  <a:pt x="1402" y="582"/>
                </a:lnTo>
                <a:lnTo>
                  <a:pt x="206" y="1402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6"/>
          <p:cNvSpPr/>
          <p:nvPr/>
        </p:nvSpPr>
        <p:spPr>
          <a:xfrm>
            <a:off x="1578522" y="1503794"/>
            <a:ext cx="31423" cy="26486"/>
          </a:xfrm>
          <a:custGeom>
            <a:rect b="b" l="l" r="r" t="t"/>
            <a:pathLst>
              <a:path extrusionOk="0" fill="none" h="1470" w="1744">
                <a:moveTo>
                  <a:pt x="240" y="1470"/>
                </a:moveTo>
                <a:lnTo>
                  <a:pt x="1" y="1197"/>
                </a:lnTo>
                <a:lnTo>
                  <a:pt x="1" y="1197"/>
                </a:lnTo>
                <a:lnTo>
                  <a:pt x="753" y="615"/>
                </a:lnTo>
                <a:lnTo>
                  <a:pt x="1539" y="0"/>
                </a:lnTo>
                <a:lnTo>
                  <a:pt x="1744" y="308"/>
                </a:lnTo>
                <a:lnTo>
                  <a:pt x="1744" y="308"/>
                </a:lnTo>
                <a:lnTo>
                  <a:pt x="958" y="889"/>
                </a:lnTo>
                <a:lnTo>
                  <a:pt x="240" y="147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>
            <a:off x="1641961" y="1460678"/>
            <a:ext cx="32648" cy="24035"/>
          </a:xfrm>
          <a:custGeom>
            <a:rect b="b" l="l" r="r" t="t"/>
            <a:pathLst>
              <a:path extrusionOk="0" fill="none" h="1334" w="1812">
                <a:moveTo>
                  <a:pt x="205" y="1334"/>
                </a:moveTo>
                <a:lnTo>
                  <a:pt x="0" y="1026"/>
                </a:lnTo>
                <a:lnTo>
                  <a:pt x="0" y="1026"/>
                </a:lnTo>
                <a:lnTo>
                  <a:pt x="1641" y="1"/>
                </a:lnTo>
                <a:lnTo>
                  <a:pt x="1812" y="308"/>
                </a:lnTo>
                <a:lnTo>
                  <a:pt x="1812" y="308"/>
                </a:lnTo>
                <a:lnTo>
                  <a:pt x="991" y="821"/>
                </a:lnTo>
                <a:lnTo>
                  <a:pt x="205" y="133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"/>
          <p:cNvSpPr/>
          <p:nvPr/>
        </p:nvSpPr>
        <p:spPr>
          <a:xfrm>
            <a:off x="1709077" y="1423112"/>
            <a:ext cx="33891" cy="21585"/>
          </a:xfrm>
          <a:custGeom>
            <a:rect b="b" l="l" r="r" t="t"/>
            <a:pathLst>
              <a:path extrusionOk="0" fill="none" h="1198" w="1881">
                <a:moveTo>
                  <a:pt x="206" y="1197"/>
                </a:moveTo>
                <a:lnTo>
                  <a:pt x="1" y="889"/>
                </a:lnTo>
                <a:lnTo>
                  <a:pt x="1" y="889"/>
                </a:lnTo>
                <a:lnTo>
                  <a:pt x="1744" y="1"/>
                </a:lnTo>
                <a:lnTo>
                  <a:pt x="1880" y="308"/>
                </a:lnTo>
                <a:lnTo>
                  <a:pt x="1880" y="308"/>
                </a:lnTo>
                <a:lnTo>
                  <a:pt x="206" y="119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1779903" y="1391095"/>
            <a:ext cx="34504" cy="19729"/>
          </a:xfrm>
          <a:custGeom>
            <a:rect b="b" l="l" r="r" t="t"/>
            <a:pathLst>
              <a:path extrusionOk="0" fill="none" h="1095" w="1915">
                <a:moveTo>
                  <a:pt x="137" y="1094"/>
                </a:moveTo>
                <a:lnTo>
                  <a:pt x="0" y="752"/>
                </a:lnTo>
                <a:lnTo>
                  <a:pt x="0" y="752"/>
                </a:lnTo>
                <a:lnTo>
                  <a:pt x="1777" y="1"/>
                </a:lnTo>
                <a:lnTo>
                  <a:pt x="1914" y="342"/>
                </a:lnTo>
                <a:lnTo>
                  <a:pt x="1914" y="342"/>
                </a:lnTo>
                <a:lnTo>
                  <a:pt x="1025" y="684"/>
                </a:lnTo>
                <a:lnTo>
                  <a:pt x="137" y="109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/>
          <p:nvPr/>
        </p:nvSpPr>
        <p:spPr>
          <a:xfrm>
            <a:off x="3770819" y="1271008"/>
            <a:ext cx="544399" cy="261740"/>
          </a:xfrm>
          <a:custGeom>
            <a:rect b="b" l="l" r="r" t="t"/>
            <a:pathLst>
              <a:path extrusionOk="0" h="14527" w="30215">
                <a:moveTo>
                  <a:pt x="30215" y="1"/>
                </a:moveTo>
                <a:lnTo>
                  <a:pt x="2803" y="6153"/>
                </a:lnTo>
                <a:lnTo>
                  <a:pt x="1" y="14527"/>
                </a:lnTo>
                <a:lnTo>
                  <a:pt x="6221" y="9400"/>
                </a:lnTo>
                <a:lnTo>
                  <a:pt x="302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/>
          <p:nvPr/>
        </p:nvSpPr>
        <p:spPr>
          <a:xfrm>
            <a:off x="3770819" y="1271008"/>
            <a:ext cx="544399" cy="261740"/>
          </a:xfrm>
          <a:custGeom>
            <a:rect b="b" l="l" r="r" t="t"/>
            <a:pathLst>
              <a:path extrusionOk="0" fill="none" h="14527" w="30215">
                <a:moveTo>
                  <a:pt x="2803" y="6153"/>
                </a:moveTo>
                <a:lnTo>
                  <a:pt x="1" y="14527"/>
                </a:lnTo>
                <a:lnTo>
                  <a:pt x="6221" y="9400"/>
                </a:lnTo>
                <a:lnTo>
                  <a:pt x="30215" y="1"/>
                </a:lnTo>
                <a:lnTo>
                  <a:pt x="2803" y="615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6"/>
          <p:cNvSpPr/>
          <p:nvPr/>
        </p:nvSpPr>
        <p:spPr>
          <a:xfrm>
            <a:off x="3770819" y="1271008"/>
            <a:ext cx="544399" cy="261740"/>
          </a:xfrm>
          <a:custGeom>
            <a:rect b="b" l="l" r="r" t="t"/>
            <a:pathLst>
              <a:path extrusionOk="0" h="14527" w="30215">
                <a:moveTo>
                  <a:pt x="30215" y="1"/>
                </a:moveTo>
                <a:lnTo>
                  <a:pt x="2803" y="6153"/>
                </a:lnTo>
                <a:lnTo>
                  <a:pt x="1" y="14527"/>
                </a:lnTo>
                <a:lnTo>
                  <a:pt x="6221" y="9400"/>
                </a:lnTo>
                <a:lnTo>
                  <a:pt x="302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6"/>
          <p:cNvSpPr/>
          <p:nvPr/>
        </p:nvSpPr>
        <p:spPr>
          <a:xfrm>
            <a:off x="3770819" y="1271008"/>
            <a:ext cx="544399" cy="261740"/>
          </a:xfrm>
          <a:custGeom>
            <a:rect b="b" l="l" r="r" t="t"/>
            <a:pathLst>
              <a:path extrusionOk="0" fill="none" h="14527" w="30215">
                <a:moveTo>
                  <a:pt x="30215" y="1"/>
                </a:moveTo>
                <a:lnTo>
                  <a:pt x="2803" y="6153"/>
                </a:lnTo>
                <a:lnTo>
                  <a:pt x="1" y="14527"/>
                </a:lnTo>
                <a:lnTo>
                  <a:pt x="1" y="14527"/>
                </a:lnTo>
                <a:lnTo>
                  <a:pt x="6221" y="9400"/>
                </a:lnTo>
                <a:lnTo>
                  <a:pt x="30215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6"/>
          <p:cNvSpPr/>
          <p:nvPr/>
        </p:nvSpPr>
        <p:spPr>
          <a:xfrm>
            <a:off x="3770819" y="1440355"/>
            <a:ext cx="127492" cy="92394"/>
          </a:xfrm>
          <a:custGeom>
            <a:rect b="b" l="l" r="r" t="t"/>
            <a:pathLst>
              <a:path extrusionOk="0" h="5128" w="7076">
                <a:moveTo>
                  <a:pt x="6221" y="1"/>
                </a:moveTo>
                <a:lnTo>
                  <a:pt x="1" y="5128"/>
                </a:lnTo>
                <a:lnTo>
                  <a:pt x="1" y="5128"/>
                </a:lnTo>
                <a:lnTo>
                  <a:pt x="7076" y="1915"/>
                </a:lnTo>
                <a:lnTo>
                  <a:pt x="62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6"/>
          <p:cNvSpPr/>
          <p:nvPr/>
        </p:nvSpPr>
        <p:spPr>
          <a:xfrm>
            <a:off x="3882906" y="1271008"/>
            <a:ext cx="432312" cy="358422"/>
          </a:xfrm>
          <a:custGeom>
            <a:rect b="b" l="l" r="r" t="t"/>
            <a:pathLst>
              <a:path extrusionOk="0" h="19893" w="23994">
                <a:moveTo>
                  <a:pt x="23994" y="1"/>
                </a:moveTo>
                <a:lnTo>
                  <a:pt x="0" y="9400"/>
                </a:lnTo>
                <a:lnTo>
                  <a:pt x="4648" y="19893"/>
                </a:lnTo>
                <a:lnTo>
                  <a:pt x="239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6"/>
          <p:cNvSpPr/>
          <p:nvPr/>
        </p:nvSpPr>
        <p:spPr>
          <a:xfrm>
            <a:off x="3636571" y="1269783"/>
            <a:ext cx="678647" cy="112087"/>
          </a:xfrm>
          <a:custGeom>
            <a:rect b="b" l="l" r="r" t="t"/>
            <a:pathLst>
              <a:path extrusionOk="0" h="6221" w="37666">
                <a:moveTo>
                  <a:pt x="1" y="0"/>
                </a:moveTo>
                <a:lnTo>
                  <a:pt x="10254" y="6221"/>
                </a:lnTo>
                <a:lnTo>
                  <a:pt x="37666" y="69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6"/>
          <p:cNvSpPr/>
          <p:nvPr/>
        </p:nvSpPr>
        <p:spPr>
          <a:xfrm>
            <a:off x="3636571" y="3177584"/>
            <a:ext cx="16648" cy="16630"/>
          </a:xfrm>
          <a:custGeom>
            <a:rect b="b" l="l" r="r" t="t"/>
            <a:pathLst>
              <a:path extrusionOk="0" h="923" w="924">
                <a:moveTo>
                  <a:pt x="240" y="0"/>
                </a:moveTo>
                <a:lnTo>
                  <a:pt x="1" y="274"/>
                </a:lnTo>
                <a:lnTo>
                  <a:pt x="684" y="923"/>
                </a:lnTo>
                <a:lnTo>
                  <a:pt x="923" y="684"/>
                </a:lnTo>
                <a:lnTo>
                  <a:pt x="24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"/>
          <p:cNvSpPr/>
          <p:nvPr/>
        </p:nvSpPr>
        <p:spPr>
          <a:xfrm>
            <a:off x="1730013" y="2651671"/>
            <a:ext cx="2159055" cy="1230415"/>
          </a:xfrm>
          <a:custGeom>
            <a:rect b="b" l="l" r="r" t="t"/>
            <a:pathLst>
              <a:path extrusionOk="0" h="68290" w="119831">
                <a:moveTo>
                  <a:pt x="137" y="0"/>
                </a:moveTo>
                <a:lnTo>
                  <a:pt x="1" y="342"/>
                </a:lnTo>
                <a:lnTo>
                  <a:pt x="1778" y="1060"/>
                </a:lnTo>
                <a:lnTo>
                  <a:pt x="1915" y="752"/>
                </a:lnTo>
                <a:lnTo>
                  <a:pt x="137" y="0"/>
                </a:lnTo>
                <a:close/>
                <a:moveTo>
                  <a:pt x="4136" y="1709"/>
                </a:moveTo>
                <a:lnTo>
                  <a:pt x="3999" y="2051"/>
                </a:lnTo>
                <a:lnTo>
                  <a:pt x="5743" y="2837"/>
                </a:lnTo>
                <a:lnTo>
                  <a:pt x="5913" y="2496"/>
                </a:lnTo>
                <a:lnTo>
                  <a:pt x="4136" y="1709"/>
                </a:lnTo>
                <a:close/>
                <a:moveTo>
                  <a:pt x="8101" y="3521"/>
                </a:moveTo>
                <a:lnTo>
                  <a:pt x="7930" y="3863"/>
                </a:lnTo>
                <a:lnTo>
                  <a:pt x="9673" y="4683"/>
                </a:lnTo>
                <a:lnTo>
                  <a:pt x="9844" y="4375"/>
                </a:lnTo>
                <a:lnTo>
                  <a:pt x="8101" y="3521"/>
                </a:lnTo>
                <a:close/>
                <a:moveTo>
                  <a:pt x="11963" y="5469"/>
                </a:moveTo>
                <a:lnTo>
                  <a:pt x="11826" y="5777"/>
                </a:lnTo>
                <a:lnTo>
                  <a:pt x="13535" y="6665"/>
                </a:lnTo>
                <a:lnTo>
                  <a:pt x="13706" y="6358"/>
                </a:lnTo>
                <a:lnTo>
                  <a:pt x="11963" y="5469"/>
                </a:lnTo>
                <a:close/>
                <a:moveTo>
                  <a:pt x="15825" y="7486"/>
                </a:moveTo>
                <a:lnTo>
                  <a:pt x="15654" y="7793"/>
                </a:lnTo>
                <a:lnTo>
                  <a:pt x="17329" y="8750"/>
                </a:lnTo>
                <a:lnTo>
                  <a:pt x="17500" y="8443"/>
                </a:lnTo>
                <a:lnTo>
                  <a:pt x="16680" y="7964"/>
                </a:lnTo>
                <a:lnTo>
                  <a:pt x="15825" y="7486"/>
                </a:lnTo>
                <a:close/>
                <a:moveTo>
                  <a:pt x="19585" y="9639"/>
                </a:moveTo>
                <a:lnTo>
                  <a:pt x="19414" y="9946"/>
                </a:lnTo>
                <a:lnTo>
                  <a:pt x="21055" y="10972"/>
                </a:lnTo>
                <a:lnTo>
                  <a:pt x="21260" y="10664"/>
                </a:lnTo>
                <a:lnTo>
                  <a:pt x="19585" y="9639"/>
                </a:lnTo>
                <a:close/>
                <a:moveTo>
                  <a:pt x="23310" y="11929"/>
                </a:moveTo>
                <a:lnTo>
                  <a:pt x="23105" y="12236"/>
                </a:lnTo>
                <a:lnTo>
                  <a:pt x="24746" y="13296"/>
                </a:lnTo>
                <a:lnTo>
                  <a:pt x="24917" y="12988"/>
                </a:lnTo>
                <a:lnTo>
                  <a:pt x="23310" y="11929"/>
                </a:lnTo>
                <a:close/>
                <a:moveTo>
                  <a:pt x="26933" y="14321"/>
                </a:moveTo>
                <a:lnTo>
                  <a:pt x="26728" y="14629"/>
                </a:lnTo>
                <a:lnTo>
                  <a:pt x="28301" y="15723"/>
                </a:lnTo>
                <a:lnTo>
                  <a:pt x="28506" y="15449"/>
                </a:lnTo>
                <a:lnTo>
                  <a:pt x="26933" y="14321"/>
                </a:lnTo>
                <a:close/>
                <a:moveTo>
                  <a:pt x="30488" y="16851"/>
                </a:moveTo>
                <a:lnTo>
                  <a:pt x="30249" y="17158"/>
                </a:lnTo>
                <a:lnTo>
                  <a:pt x="31035" y="17705"/>
                </a:lnTo>
                <a:lnTo>
                  <a:pt x="31821" y="18286"/>
                </a:lnTo>
                <a:lnTo>
                  <a:pt x="32026" y="18013"/>
                </a:lnTo>
                <a:lnTo>
                  <a:pt x="30488" y="16851"/>
                </a:lnTo>
                <a:close/>
                <a:moveTo>
                  <a:pt x="33940" y="19517"/>
                </a:moveTo>
                <a:lnTo>
                  <a:pt x="33701" y="19790"/>
                </a:lnTo>
                <a:lnTo>
                  <a:pt x="34487" y="20405"/>
                </a:lnTo>
                <a:lnTo>
                  <a:pt x="35205" y="21020"/>
                </a:lnTo>
                <a:lnTo>
                  <a:pt x="35444" y="20713"/>
                </a:lnTo>
                <a:lnTo>
                  <a:pt x="33940" y="19517"/>
                </a:lnTo>
                <a:close/>
                <a:moveTo>
                  <a:pt x="37324" y="22251"/>
                </a:moveTo>
                <a:lnTo>
                  <a:pt x="37084" y="22558"/>
                </a:lnTo>
                <a:lnTo>
                  <a:pt x="38520" y="23789"/>
                </a:lnTo>
                <a:lnTo>
                  <a:pt x="38793" y="23515"/>
                </a:lnTo>
                <a:lnTo>
                  <a:pt x="37324" y="22251"/>
                </a:lnTo>
                <a:close/>
                <a:moveTo>
                  <a:pt x="40571" y="25122"/>
                </a:moveTo>
                <a:lnTo>
                  <a:pt x="40331" y="25395"/>
                </a:lnTo>
                <a:lnTo>
                  <a:pt x="41767" y="26694"/>
                </a:lnTo>
                <a:lnTo>
                  <a:pt x="42006" y="26421"/>
                </a:lnTo>
                <a:lnTo>
                  <a:pt x="40571" y="25122"/>
                </a:lnTo>
                <a:close/>
                <a:moveTo>
                  <a:pt x="43783" y="28061"/>
                </a:moveTo>
                <a:lnTo>
                  <a:pt x="43544" y="28335"/>
                </a:lnTo>
                <a:lnTo>
                  <a:pt x="44911" y="29668"/>
                </a:lnTo>
                <a:lnTo>
                  <a:pt x="45185" y="29394"/>
                </a:lnTo>
                <a:lnTo>
                  <a:pt x="43783" y="28061"/>
                </a:lnTo>
                <a:close/>
                <a:moveTo>
                  <a:pt x="46894" y="31103"/>
                </a:moveTo>
                <a:lnTo>
                  <a:pt x="46654" y="31342"/>
                </a:lnTo>
                <a:lnTo>
                  <a:pt x="47987" y="32710"/>
                </a:lnTo>
                <a:lnTo>
                  <a:pt x="48261" y="32470"/>
                </a:lnTo>
                <a:lnTo>
                  <a:pt x="46894" y="31103"/>
                </a:lnTo>
                <a:close/>
                <a:moveTo>
                  <a:pt x="108484" y="31582"/>
                </a:moveTo>
                <a:lnTo>
                  <a:pt x="108210" y="31821"/>
                </a:lnTo>
                <a:lnTo>
                  <a:pt x="108894" y="32539"/>
                </a:lnTo>
                <a:lnTo>
                  <a:pt x="109543" y="33222"/>
                </a:lnTo>
                <a:lnTo>
                  <a:pt x="109817" y="32983"/>
                </a:lnTo>
                <a:lnTo>
                  <a:pt x="108484" y="31582"/>
                </a:lnTo>
                <a:close/>
                <a:moveTo>
                  <a:pt x="49936" y="34179"/>
                </a:moveTo>
                <a:lnTo>
                  <a:pt x="49696" y="34418"/>
                </a:lnTo>
                <a:lnTo>
                  <a:pt x="51029" y="35820"/>
                </a:lnTo>
                <a:lnTo>
                  <a:pt x="51303" y="35581"/>
                </a:lnTo>
                <a:lnTo>
                  <a:pt x="49936" y="34179"/>
                </a:lnTo>
                <a:close/>
                <a:moveTo>
                  <a:pt x="111389" y="34794"/>
                </a:moveTo>
                <a:lnTo>
                  <a:pt x="111115" y="35034"/>
                </a:lnTo>
                <a:lnTo>
                  <a:pt x="112346" y="36538"/>
                </a:lnTo>
                <a:lnTo>
                  <a:pt x="112619" y="36298"/>
                </a:lnTo>
                <a:lnTo>
                  <a:pt x="112004" y="35546"/>
                </a:lnTo>
                <a:lnTo>
                  <a:pt x="111389" y="34794"/>
                </a:lnTo>
                <a:close/>
                <a:moveTo>
                  <a:pt x="52977" y="37324"/>
                </a:moveTo>
                <a:lnTo>
                  <a:pt x="52704" y="37563"/>
                </a:lnTo>
                <a:lnTo>
                  <a:pt x="54037" y="38964"/>
                </a:lnTo>
                <a:lnTo>
                  <a:pt x="54310" y="38725"/>
                </a:lnTo>
                <a:lnTo>
                  <a:pt x="52977" y="37324"/>
                </a:lnTo>
                <a:close/>
                <a:moveTo>
                  <a:pt x="114055" y="38247"/>
                </a:moveTo>
                <a:lnTo>
                  <a:pt x="113747" y="38452"/>
                </a:lnTo>
                <a:lnTo>
                  <a:pt x="114328" y="39238"/>
                </a:lnTo>
                <a:lnTo>
                  <a:pt x="114841" y="40058"/>
                </a:lnTo>
                <a:lnTo>
                  <a:pt x="115148" y="39853"/>
                </a:lnTo>
                <a:lnTo>
                  <a:pt x="114602" y="39067"/>
                </a:lnTo>
                <a:lnTo>
                  <a:pt x="114055" y="38247"/>
                </a:lnTo>
                <a:close/>
                <a:moveTo>
                  <a:pt x="55951" y="40468"/>
                </a:moveTo>
                <a:lnTo>
                  <a:pt x="55712" y="40707"/>
                </a:lnTo>
                <a:lnTo>
                  <a:pt x="57045" y="42109"/>
                </a:lnTo>
                <a:lnTo>
                  <a:pt x="57284" y="41869"/>
                </a:lnTo>
                <a:lnTo>
                  <a:pt x="55951" y="40468"/>
                </a:lnTo>
                <a:close/>
                <a:moveTo>
                  <a:pt x="116379" y="41938"/>
                </a:moveTo>
                <a:lnTo>
                  <a:pt x="116071" y="42109"/>
                </a:lnTo>
                <a:lnTo>
                  <a:pt x="116516" y="42963"/>
                </a:lnTo>
                <a:lnTo>
                  <a:pt x="116960" y="43818"/>
                </a:lnTo>
                <a:lnTo>
                  <a:pt x="117268" y="43681"/>
                </a:lnTo>
                <a:lnTo>
                  <a:pt x="116857" y="42792"/>
                </a:lnTo>
                <a:lnTo>
                  <a:pt x="116379" y="41938"/>
                </a:lnTo>
                <a:close/>
                <a:moveTo>
                  <a:pt x="58959" y="43613"/>
                </a:moveTo>
                <a:lnTo>
                  <a:pt x="58685" y="43852"/>
                </a:lnTo>
                <a:lnTo>
                  <a:pt x="60052" y="45219"/>
                </a:lnTo>
                <a:lnTo>
                  <a:pt x="60292" y="44980"/>
                </a:lnTo>
                <a:lnTo>
                  <a:pt x="58959" y="43613"/>
                </a:lnTo>
                <a:close/>
                <a:moveTo>
                  <a:pt x="118225" y="45903"/>
                </a:moveTo>
                <a:lnTo>
                  <a:pt x="117883" y="46039"/>
                </a:lnTo>
                <a:lnTo>
                  <a:pt x="118225" y="46928"/>
                </a:lnTo>
                <a:lnTo>
                  <a:pt x="118532" y="47851"/>
                </a:lnTo>
                <a:lnTo>
                  <a:pt x="118874" y="47748"/>
                </a:lnTo>
                <a:lnTo>
                  <a:pt x="118566" y="46825"/>
                </a:lnTo>
                <a:lnTo>
                  <a:pt x="118225" y="45903"/>
                </a:lnTo>
                <a:close/>
                <a:moveTo>
                  <a:pt x="62035" y="46689"/>
                </a:moveTo>
                <a:lnTo>
                  <a:pt x="61761" y="46962"/>
                </a:lnTo>
                <a:lnTo>
                  <a:pt x="62445" y="47611"/>
                </a:lnTo>
                <a:lnTo>
                  <a:pt x="63163" y="48295"/>
                </a:lnTo>
                <a:lnTo>
                  <a:pt x="63402" y="48056"/>
                </a:lnTo>
                <a:lnTo>
                  <a:pt x="62035" y="46689"/>
                </a:lnTo>
                <a:close/>
                <a:moveTo>
                  <a:pt x="65111" y="49696"/>
                </a:moveTo>
                <a:lnTo>
                  <a:pt x="64872" y="49970"/>
                </a:lnTo>
                <a:lnTo>
                  <a:pt x="66307" y="51269"/>
                </a:lnTo>
                <a:lnTo>
                  <a:pt x="66546" y="50995"/>
                </a:lnTo>
                <a:lnTo>
                  <a:pt x="65111" y="49696"/>
                </a:lnTo>
                <a:close/>
                <a:moveTo>
                  <a:pt x="119489" y="50107"/>
                </a:moveTo>
                <a:lnTo>
                  <a:pt x="119113" y="50175"/>
                </a:lnTo>
                <a:lnTo>
                  <a:pt x="119284" y="51132"/>
                </a:lnTo>
                <a:lnTo>
                  <a:pt x="119387" y="52055"/>
                </a:lnTo>
                <a:lnTo>
                  <a:pt x="119763" y="52021"/>
                </a:lnTo>
                <a:lnTo>
                  <a:pt x="119660" y="51064"/>
                </a:lnTo>
                <a:lnTo>
                  <a:pt x="119489" y="50107"/>
                </a:lnTo>
                <a:close/>
                <a:moveTo>
                  <a:pt x="68358" y="52602"/>
                </a:moveTo>
                <a:lnTo>
                  <a:pt x="68153" y="52875"/>
                </a:lnTo>
                <a:lnTo>
                  <a:pt x="69622" y="54105"/>
                </a:lnTo>
                <a:lnTo>
                  <a:pt x="69862" y="53832"/>
                </a:lnTo>
                <a:lnTo>
                  <a:pt x="69110" y="53217"/>
                </a:lnTo>
                <a:lnTo>
                  <a:pt x="68358" y="52602"/>
                </a:lnTo>
                <a:close/>
                <a:moveTo>
                  <a:pt x="119455" y="54447"/>
                </a:moveTo>
                <a:lnTo>
                  <a:pt x="119387" y="55404"/>
                </a:lnTo>
                <a:lnTo>
                  <a:pt x="119284" y="56327"/>
                </a:lnTo>
                <a:lnTo>
                  <a:pt x="119626" y="56395"/>
                </a:lnTo>
                <a:lnTo>
                  <a:pt x="119763" y="55438"/>
                </a:lnTo>
                <a:lnTo>
                  <a:pt x="119831" y="54447"/>
                </a:lnTo>
                <a:close/>
                <a:moveTo>
                  <a:pt x="71742" y="55336"/>
                </a:moveTo>
                <a:lnTo>
                  <a:pt x="71502" y="55609"/>
                </a:lnTo>
                <a:lnTo>
                  <a:pt x="73040" y="56771"/>
                </a:lnTo>
                <a:lnTo>
                  <a:pt x="73280" y="56498"/>
                </a:lnTo>
                <a:lnTo>
                  <a:pt x="71742" y="55336"/>
                </a:lnTo>
                <a:close/>
                <a:moveTo>
                  <a:pt x="75228" y="57899"/>
                </a:moveTo>
                <a:lnTo>
                  <a:pt x="75023" y="58173"/>
                </a:lnTo>
                <a:lnTo>
                  <a:pt x="76629" y="59266"/>
                </a:lnTo>
                <a:lnTo>
                  <a:pt x="76834" y="58959"/>
                </a:lnTo>
                <a:lnTo>
                  <a:pt x="75228" y="57899"/>
                </a:lnTo>
                <a:close/>
                <a:moveTo>
                  <a:pt x="118669" y="58651"/>
                </a:moveTo>
                <a:lnTo>
                  <a:pt x="118327" y="59506"/>
                </a:lnTo>
                <a:lnTo>
                  <a:pt x="117883" y="60360"/>
                </a:lnTo>
                <a:lnTo>
                  <a:pt x="118198" y="60549"/>
                </a:lnTo>
                <a:lnTo>
                  <a:pt x="118198" y="60549"/>
                </a:lnTo>
                <a:lnTo>
                  <a:pt x="118635" y="59677"/>
                </a:lnTo>
                <a:lnTo>
                  <a:pt x="119011" y="58754"/>
                </a:lnTo>
                <a:lnTo>
                  <a:pt x="118669" y="58651"/>
                </a:lnTo>
                <a:close/>
                <a:moveTo>
                  <a:pt x="118198" y="60549"/>
                </a:moveTo>
                <a:lnTo>
                  <a:pt x="118190" y="60565"/>
                </a:lnTo>
                <a:lnTo>
                  <a:pt x="118225" y="60565"/>
                </a:lnTo>
                <a:lnTo>
                  <a:pt x="118198" y="60549"/>
                </a:lnTo>
                <a:close/>
                <a:moveTo>
                  <a:pt x="78885" y="60258"/>
                </a:moveTo>
                <a:lnTo>
                  <a:pt x="78680" y="60565"/>
                </a:lnTo>
                <a:lnTo>
                  <a:pt x="80355" y="61522"/>
                </a:lnTo>
                <a:lnTo>
                  <a:pt x="80525" y="61215"/>
                </a:lnTo>
                <a:lnTo>
                  <a:pt x="78885" y="60258"/>
                </a:lnTo>
                <a:close/>
                <a:moveTo>
                  <a:pt x="82645" y="62343"/>
                </a:moveTo>
                <a:lnTo>
                  <a:pt x="82474" y="62650"/>
                </a:lnTo>
                <a:lnTo>
                  <a:pt x="84217" y="63539"/>
                </a:lnTo>
                <a:lnTo>
                  <a:pt x="84353" y="63197"/>
                </a:lnTo>
                <a:lnTo>
                  <a:pt x="82645" y="62343"/>
                </a:lnTo>
                <a:close/>
                <a:moveTo>
                  <a:pt x="116584" y="62377"/>
                </a:moveTo>
                <a:lnTo>
                  <a:pt x="115935" y="63060"/>
                </a:lnTo>
                <a:lnTo>
                  <a:pt x="115251" y="63744"/>
                </a:lnTo>
                <a:lnTo>
                  <a:pt x="115490" y="64017"/>
                </a:lnTo>
                <a:lnTo>
                  <a:pt x="116208" y="63334"/>
                </a:lnTo>
                <a:lnTo>
                  <a:pt x="116857" y="62582"/>
                </a:lnTo>
                <a:lnTo>
                  <a:pt x="116584" y="62377"/>
                </a:lnTo>
                <a:close/>
                <a:moveTo>
                  <a:pt x="86575" y="64188"/>
                </a:moveTo>
                <a:lnTo>
                  <a:pt x="86404" y="64530"/>
                </a:lnTo>
                <a:lnTo>
                  <a:pt x="87327" y="64906"/>
                </a:lnTo>
                <a:lnTo>
                  <a:pt x="88216" y="65282"/>
                </a:lnTo>
                <a:lnTo>
                  <a:pt x="88352" y="64940"/>
                </a:lnTo>
                <a:lnTo>
                  <a:pt x="86575" y="64188"/>
                </a:lnTo>
                <a:close/>
                <a:moveTo>
                  <a:pt x="113371" y="65179"/>
                </a:moveTo>
                <a:lnTo>
                  <a:pt x="112551" y="65658"/>
                </a:lnTo>
                <a:lnTo>
                  <a:pt x="111696" y="66102"/>
                </a:lnTo>
                <a:lnTo>
                  <a:pt x="111833" y="66410"/>
                </a:lnTo>
                <a:lnTo>
                  <a:pt x="112722" y="65965"/>
                </a:lnTo>
                <a:lnTo>
                  <a:pt x="113576" y="65487"/>
                </a:lnTo>
                <a:lnTo>
                  <a:pt x="113371" y="65179"/>
                </a:lnTo>
                <a:close/>
                <a:moveTo>
                  <a:pt x="90608" y="65760"/>
                </a:moveTo>
                <a:lnTo>
                  <a:pt x="90471" y="66102"/>
                </a:lnTo>
                <a:lnTo>
                  <a:pt x="92351" y="66683"/>
                </a:lnTo>
                <a:lnTo>
                  <a:pt x="92454" y="66341"/>
                </a:lnTo>
                <a:lnTo>
                  <a:pt x="91531" y="66068"/>
                </a:lnTo>
                <a:lnTo>
                  <a:pt x="90608" y="65760"/>
                </a:lnTo>
                <a:close/>
                <a:moveTo>
                  <a:pt x="94778" y="66957"/>
                </a:moveTo>
                <a:lnTo>
                  <a:pt x="94675" y="67298"/>
                </a:lnTo>
                <a:lnTo>
                  <a:pt x="95632" y="67538"/>
                </a:lnTo>
                <a:lnTo>
                  <a:pt x="96589" y="67709"/>
                </a:lnTo>
                <a:lnTo>
                  <a:pt x="96658" y="67367"/>
                </a:lnTo>
                <a:lnTo>
                  <a:pt x="95701" y="67162"/>
                </a:lnTo>
                <a:lnTo>
                  <a:pt x="94778" y="66957"/>
                </a:lnTo>
                <a:close/>
                <a:moveTo>
                  <a:pt x="109475" y="66957"/>
                </a:moveTo>
                <a:lnTo>
                  <a:pt x="108552" y="67230"/>
                </a:lnTo>
                <a:lnTo>
                  <a:pt x="107595" y="67435"/>
                </a:lnTo>
                <a:lnTo>
                  <a:pt x="107697" y="67777"/>
                </a:lnTo>
                <a:lnTo>
                  <a:pt x="108654" y="67572"/>
                </a:lnTo>
                <a:lnTo>
                  <a:pt x="109577" y="67298"/>
                </a:lnTo>
                <a:lnTo>
                  <a:pt x="109475" y="66957"/>
                </a:lnTo>
                <a:close/>
                <a:moveTo>
                  <a:pt x="99016" y="67709"/>
                </a:moveTo>
                <a:lnTo>
                  <a:pt x="98982" y="68085"/>
                </a:lnTo>
                <a:lnTo>
                  <a:pt x="99939" y="68187"/>
                </a:lnTo>
                <a:lnTo>
                  <a:pt x="100896" y="68255"/>
                </a:lnTo>
                <a:lnTo>
                  <a:pt x="100964" y="67879"/>
                </a:lnTo>
                <a:lnTo>
                  <a:pt x="100007" y="67811"/>
                </a:lnTo>
                <a:lnTo>
                  <a:pt x="99016" y="67709"/>
                </a:lnTo>
                <a:close/>
                <a:moveTo>
                  <a:pt x="105237" y="67811"/>
                </a:moveTo>
                <a:lnTo>
                  <a:pt x="104280" y="67879"/>
                </a:lnTo>
                <a:lnTo>
                  <a:pt x="103323" y="67914"/>
                </a:lnTo>
                <a:lnTo>
                  <a:pt x="103323" y="68290"/>
                </a:lnTo>
                <a:lnTo>
                  <a:pt x="104314" y="68255"/>
                </a:lnTo>
                <a:lnTo>
                  <a:pt x="105271" y="68153"/>
                </a:lnTo>
                <a:lnTo>
                  <a:pt x="105237" y="6781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3591617" y="3873456"/>
            <a:ext cx="35116" cy="8630"/>
          </a:xfrm>
          <a:custGeom>
            <a:rect b="b" l="l" r="r" t="t"/>
            <a:pathLst>
              <a:path extrusionOk="0" fill="none" h="479" w="1949">
                <a:moveTo>
                  <a:pt x="1" y="479"/>
                </a:moveTo>
                <a:lnTo>
                  <a:pt x="1" y="103"/>
                </a:lnTo>
                <a:lnTo>
                  <a:pt x="1" y="103"/>
                </a:lnTo>
                <a:lnTo>
                  <a:pt x="958" y="68"/>
                </a:lnTo>
                <a:lnTo>
                  <a:pt x="1915" y="0"/>
                </a:lnTo>
                <a:lnTo>
                  <a:pt x="1949" y="342"/>
                </a:lnTo>
                <a:lnTo>
                  <a:pt x="1949" y="342"/>
                </a:lnTo>
                <a:lnTo>
                  <a:pt x="992" y="444"/>
                </a:lnTo>
                <a:lnTo>
                  <a:pt x="1" y="479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3513403" y="3871600"/>
            <a:ext cx="35747" cy="9874"/>
          </a:xfrm>
          <a:custGeom>
            <a:rect b="b" l="l" r="r" t="t"/>
            <a:pathLst>
              <a:path extrusionOk="0" fill="none" h="548" w="1984">
                <a:moveTo>
                  <a:pt x="1915" y="547"/>
                </a:moveTo>
                <a:lnTo>
                  <a:pt x="1915" y="547"/>
                </a:lnTo>
                <a:lnTo>
                  <a:pt x="958" y="479"/>
                </a:lnTo>
                <a:lnTo>
                  <a:pt x="1" y="377"/>
                </a:lnTo>
                <a:lnTo>
                  <a:pt x="35" y="1"/>
                </a:lnTo>
                <a:lnTo>
                  <a:pt x="35" y="1"/>
                </a:lnTo>
                <a:lnTo>
                  <a:pt x="1026" y="103"/>
                </a:lnTo>
                <a:lnTo>
                  <a:pt x="1983" y="171"/>
                </a:lnTo>
                <a:lnTo>
                  <a:pt x="1915" y="54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3668588" y="3858051"/>
            <a:ext cx="35747" cy="14792"/>
          </a:xfrm>
          <a:custGeom>
            <a:rect b="b" l="l" r="r" t="t"/>
            <a:pathLst>
              <a:path extrusionOk="0" fill="none" h="821" w="1984">
                <a:moveTo>
                  <a:pt x="103" y="821"/>
                </a:moveTo>
                <a:lnTo>
                  <a:pt x="1" y="479"/>
                </a:lnTo>
                <a:lnTo>
                  <a:pt x="1" y="479"/>
                </a:lnTo>
                <a:lnTo>
                  <a:pt x="958" y="274"/>
                </a:lnTo>
                <a:lnTo>
                  <a:pt x="1881" y="1"/>
                </a:lnTo>
                <a:lnTo>
                  <a:pt x="1983" y="342"/>
                </a:lnTo>
                <a:lnTo>
                  <a:pt x="1983" y="342"/>
                </a:lnTo>
                <a:lnTo>
                  <a:pt x="1060" y="616"/>
                </a:lnTo>
                <a:lnTo>
                  <a:pt x="103" y="821"/>
                </a:lnTo>
                <a:lnTo>
                  <a:pt x="103" y="82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3435820" y="3858051"/>
            <a:ext cx="35729" cy="13567"/>
          </a:xfrm>
          <a:custGeom>
            <a:rect b="b" l="l" r="r" t="t"/>
            <a:pathLst>
              <a:path extrusionOk="0" fill="none" h="753" w="1983">
                <a:moveTo>
                  <a:pt x="1914" y="753"/>
                </a:moveTo>
                <a:lnTo>
                  <a:pt x="1914" y="753"/>
                </a:lnTo>
                <a:lnTo>
                  <a:pt x="957" y="582"/>
                </a:lnTo>
                <a:lnTo>
                  <a:pt x="0" y="342"/>
                </a:lnTo>
                <a:lnTo>
                  <a:pt x="103" y="1"/>
                </a:lnTo>
                <a:lnTo>
                  <a:pt x="103" y="1"/>
                </a:lnTo>
                <a:lnTo>
                  <a:pt x="1026" y="206"/>
                </a:lnTo>
                <a:lnTo>
                  <a:pt x="1983" y="411"/>
                </a:lnTo>
                <a:lnTo>
                  <a:pt x="1914" y="75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3360074" y="3836502"/>
            <a:ext cx="35729" cy="16648"/>
          </a:xfrm>
          <a:custGeom>
            <a:rect b="b" l="l" r="r" t="t"/>
            <a:pathLst>
              <a:path extrusionOk="0" fill="none" h="924" w="1983">
                <a:moveTo>
                  <a:pt x="1880" y="923"/>
                </a:moveTo>
                <a:lnTo>
                  <a:pt x="1880" y="923"/>
                </a:lnTo>
                <a:lnTo>
                  <a:pt x="0" y="342"/>
                </a:lnTo>
                <a:lnTo>
                  <a:pt x="137" y="0"/>
                </a:lnTo>
                <a:lnTo>
                  <a:pt x="137" y="0"/>
                </a:lnTo>
                <a:lnTo>
                  <a:pt x="1060" y="308"/>
                </a:lnTo>
                <a:lnTo>
                  <a:pt x="1983" y="581"/>
                </a:lnTo>
                <a:lnTo>
                  <a:pt x="1880" y="92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3742496" y="3826034"/>
            <a:ext cx="33891" cy="22180"/>
          </a:xfrm>
          <a:custGeom>
            <a:rect b="b" l="l" r="r" t="t"/>
            <a:pathLst>
              <a:path extrusionOk="0" fill="none" h="1231" w="1881">
                <a:moveTo>
                  <a:pt x="137" y="1231"/>
                </a:moveTo>
                <a:lnTo>
                  <a:pt x="0" y="923"/>
                </a:lnTo>
                <a:lnTo>
                  <a:pt x="0" y="923"/>
                </a:lnTo>
                <a:lnTo>
                  <a:pt x="855" y="479"/>
                </a:lnTo>
                <a:lnTo>
                  <a:pt x="1675" y="0"/>
                </a:lnTo>
                <a:lnTo>
                  <a:pt x="1880" y="308"/>
                </a:lnTo>
                <a:lnTo>
                  <a:pt x="1880" y="308"/>
                </a:lnTo>
                <a:lnTo>
                  <a:pt x="1026" y="786"/>
                </a:lnTo>
                <a:lnTo>
                  <a:pt x="137" y="1231"/>
                </a:lnTo>
                <a:lnTo>
                  <a:pt x="137" y="123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6"/>
          <p:cNvSpPr/>
          <p:nvPr/>
        </p:nvSpPr>
        <p:spPr>
          <a:xfrm>
            <a:off x="3286797" y="3808178"/>
            <a:ext cx="35116" cy="19711"/>
          </a:xfrm>
          <a:custGeom>
            <a:rect b="b" l="l" r="r" t="t"/>
            <a:pathLst>
              <a:path extrusionOk="0" fill="none" h="1094" w="1949">
                <a:moveTo>
                  <a:pt x="1812" y="1094"/>
                </a:moveTo>
                <a:lnTo>
                  <a:pt x="1812" y="1094"/>
                </a:lnTo>
                <a:lnTo>
                  <a:pt x="923" y="718"/>
                </a:lnTo>
                <a:lnTo>
                  <a:pt x="0" y="342"/>
                </a:lnTo>
                <a:lnTo>
                  <a:pt x="171" y="0"/>
                </a:lnTo>
                <a:lnTo>
                  <a:pt x="171" y="0"/>
                </a:lnTo>
                <a:lnTo>
                  <a:pt x="1948" y="752"/>
                </a:lnTo>
                <a:lnTo>
                  <a:pt x="1812" y="109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6"/>
          <p:cNvSpPr/>
          <p:nvPr/>
        </p:nvSpPr>
        <p:spPr>
          <a:xfrm>
            <a:off x="3806530" y="3775531"/>
            <a:ext cx="28972" cy="29585"/>
          </a:xfrm>
          <a:custGeom>
            <a:rect b="b" l="l" r="r" t="t"/>
            <a:pathLst>
              <a:path extrusionOk="0" fill="none" h="1642" w="1608">
                <a:moveTo>
                  <a:pt x="240" y="1641"/>
                </a:moveTo>
                <a:lnTo>
                  <a:pt x="1" y="1368"/>
                </a:lnTo>
                <a:lnTo>
                  <a:pt x="1" y="1368"/>
                </a:lnTo>
                <a:lnTo>
                  <a:pt x="685" y="684"/>
                </a:lnTo>
                <a:lnTo>
                  <a:pt x="1334" y="1"/>
                </a:lnTo>
                <a:lnTo>
                  <a:pt x="1607" y="206"/>
                </a:lnTo>
                <a:lnTo>
                  <a:pt x="1607" y="206"/>
                </a:lnTo>
                <a:lnTo>
                  <a:pt x="958" y="958"/>
                </a:lnTo>
                <a:lnTo>
                  <a:pt x="240" y="1641"/>
                </a:lnTo>
                <a:lnTo>
                  <a:pt x="240" y="164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3215970" y="3774918"/>
            <a:ext cx="33891" cy="21567"/>
          </a:xfrm>
          <a:custGeom>
            <a:rect b="b" l="l" r="r" t="t"/>
            <a:pathLst>
              <a:path extrusionOk="0" fill="none" h="1197" w="1881">
                <a:moveTo>
                  <a:pt x="1744" y="1197"/>
                </a:moveTo>
                <a:lnTo>
                  <a:pt x="1744" y="1197"/>
                </a:lnTo>
                <a:lnTo>
                  <a:pt x="1" y="308"/>
                </a:lnTo>
                <a:lnTo>
                  <a:pt x="172" y="1"/>
                </a:lnTo>
                <a:lnTo>
                  <a:pt x="172" y="1"/>
                </a:lnTo>
                <a:lnTo>
                  <a:pt x="1880" y="855"/>
                </a:lnTo>
                <a:lnTo>
                  <a:pt x="1744" y="119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6"/>
          <p:cNvSpPr/>
          <p:nvPr/>
        </p:nvSpPr>
        <p:spPr>
          <a:xfrm>
            <a:off x="3147612" y="3737352"/>
            <a:ext cx="33278" cy="22810"/>
          </a:xfrm>
          <a:custGeom>
            <a:rect b="b" l="l" r="r" t="t"/>
            <a:pathLst>
              <a:path extrusionOk="0" fill="none" h="1266" w="1847">
                <a:moveTo>
                  <a:pt x="1676" y="1265"/>
                </a:moveTo>
                <a:lnTo>
                  <a:pt x="1676" y="1265"/>
                </a:lnTo>
                <a:lnTo>
                  <a:pt x="1" y="308"/>
                </a:lnTo>
                <a:lnTo>
                  <a:pt x="206" y="1"/>
                </a:lnTo>
                <a:lnTo>
                  <a:pt x="206" y="1"/>
                </a:lnTo>
                <a:lnTo>
                  <a:pt x="1846" y="958"/>
                </a:lnTo>
                <a:lnTo>
                  <a:pt x="1676" y="126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6"/>
          <p:cNvSpPr/>
          <p:nvPr/>
        </p:nvSpPr>
        <p:spPr>
          <a:xfrm>
            <a:off x="3853952" y="3708416"/>
            <a:ext cx="20342" cy="34504"/>
          </a:xfrm>
          <a:custGeom>
            <a:rect b="b" l="l" r="r" t="t"/>
            <a:pathLst>
              <a:path extrusionOk="0" fill="none" h="1915" w="1129">
                <a:moveTo>
                  <a:pt x="343" y="1914"/>
                </a:moveTo>
                <a:lnTo>
                  <a:pt x="1" y="1709"/>
                </a:lnTo>
                <a:lnTo>
                  <a:pt x="1" y="1709"/>
                </a:lnTo>
                <a:lnTo>
                  <a:pt x="445" y="855"/>
                </a:lnTo>
                <a:lnTo>
                  <a:pt x="787" y="0"/>
                </a:lnTo>
                <a:lnTo>
                  <a:pt x="1129" y="103"/>
                </a:lnTo>
                <a:lnTo>
                  <a:pt x="1129" y="103"/>
                </a:lnTo>
                <a:lnTo>
                  <a:pt x="753" y="1026"/>
                </a:lnTo>
                <a:lnTo>
                  <a:pt x="308" y="1914"/>
                </a:lnTo>
                <a:lnTo>
                  <a:pt x="343" y="191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"/>
          <p:cNvSpPr/>
          <p:nvPr/>
        </p:nvSpPr>
        <p:spPr>
          <a:xfrm>
            <a:off x="3081722" y="3694866"/>
            <a:ext cx="32666" cy="24648"/>
          </a:xfrm>
          <a:custGeom>
            <a:rect b="b" l="l" r="r" t="t"/>
            <a:pathLst>
              <a:path extrusionOk="0" fill="none" h="1368" w="1813">
                <a:moveTo>
                  <a:pt x="1607" y="1367"/>
                </a:moveTo>
                <a:lnTo>
                  <a:pt x="1607" y="1367"/>
                </a:lnTo>
                <a:lnTo>
                  <a:pt x="1" y="274"/>
                </a:lnTo>
                <a:lnTo>
                  <a:pt x="206" y="0"/>
                </a:lnTo>
                <a:lnTo>
                  <a:pt x="206" y="0"/>
                </a:lnTo>
                <a:lnTo>
                  <a:pt x="1812" y="1060"/>
                </a:lnTo>
                <a:lnTo>
                  <a:pt x="1607" y="136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3018300" y="3648670"/>
            <a:ext cx="32035" cy="25891"/>
          </a:xfrm>
          <a:custGeom>
            <a:rect b="b" l="l" r="r" t="t"/>
            <a:pathLst>
              <a:path extrusionOk="0" fill="none" h="1437" w="1778">
                <a:moveTo>
                  <a:pt x="1538" y="1436"/>
                </a:moveTo>
                <a:lnTo>
                  <a:pt x="1538" y="1436"/>
                </a:lnTo>
                <a:lnTo>
                  <a:pt x="0" y="274"/>
                </a:lnTo>
                <a:lnTo>
                  <a:pt x="240" y="1"/>
                </a:lnTo>
                <a:lnTo>
                  <a:pt x="240" y="1"/>
                </a:lnTo>
                <a:lnTo>
                  <a:pt x="1778" y="1163"/>
                </a:lnTo>
                <a:lnTo>
                  <a:pt x="1538" y="1436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3879212" y="3632670"/>
            <a:ext cx="9856" cy="35116"/>
          </a:xfrm>
          <a:custGeom>
            <a:rect b="b" l="l" r="r" t="t"/>
            <a:pathLst>
              <a:path extrusionOk="0" fill="none" h="1949" w="547">
                <a:moveTo>
                  <a:pt x="342" y="1948"/>
                </a:moveTo>
                <a:lnTo>
                  <a:pt x="0" y="1880"/>
                </a:lnTo>
                <a:lnTo>
                  <a:pt x="0" y="1880"/>
                </a:lnTo>
                <a:lnTo>
                  <a:pt x="103" y="957"/>
                </a:lnTo>
                <a:lnTo>
                  <a:pt x="171" y="0"/>
                </a:lnTo>
                <a:lnTo>
                  <a:pt x="547" y="0"/>
                </a:lnTo>
                <a:lnTo>
                  <a:pt x="547" y="0"/>
                </a:lnTo>
                <a:lnTo>
                  <a:pt x="479" y="991"/>
                </a:lnTo>
                <a:lnTo>
                  <a:pt x="342" y="1948"/>
                </a:lnTo>
                <a:lnTo>
                  <a:pt x="342" y="194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>
            <a:off x="2957942" y="3599410"/>
            <a:ext cx="30810" cy="27116"/>
          </a:xfrm>
          <a:custGeom>
            <a:rect b="b" l="l" r="r" t="t"/>
            <a:pathLst>
              <a:path extrusionOk="0" fill="none" h="1505" w="1710">
                <a:moveTo>
                  <a:pt x="1470" y="1504"/>
                </a:moveTo>
                <a:lnTo>
                  <a:pt x="1470" y="1504"/>
                </a:lnTo>
                <a:lnTo>
                  <a:pt x="1" y="274"/>
                </a:lnTo>
                <a:lnTo>
                  <a:pt x="206" y="1"/>
                </a:lnTo>
                <a:lnTo>
                  <a:pt x="206" y="1"/>
                </a:lnTo>
                <a:lnTo>
                  <a:pt x="958" y="616"/>
                </a:lnTo>
                <a:lnTo>
                  <a:pt x="1710" y="1231"/>
                </a:lnTo>
                <a:lnTo>
                  <a:pt x="1470" y="150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6"/>
          <p:cNvSpPr/>
          <p:nvPr/>
        </p:nvSpPr>
        <p:spPr>
          <a:xfrm>
            <a:off x="3876131" y="3554456"/>
            <a:ext cx="11711" cy="35116"/>
          </a:xfrm>
          <a:custGeom>
            <a:rect b="b" l="l" r="r" t="t"/>
            <a:pathLst>
              <a:path extrusionOk="0" fill="none" h="1949" w="650">
                <a:moveTo>
                  <a:pt x="274" y="1949"/>
                </a:moveTo>
                <a:lnTo>
                  <a:pt x="274" y="1949"/>
                </a:lnTo>
                <a:lnTo>
                  <a:pt x="171" y="1026"/>
                </a:lnTo>
                <a:lnTo>
                  <a:pt x="0" y="69"/>
                </a:lnTo>
                <a:lnTo>
                  <a:pt x="376" y="1"/>
                </a:lnTo>
                <a:lnTo>
                  <a:pt x="376" y="1"/>
                </a:lnTo>
                <a:lnTo>
                  <a:pt x="547" y="958"/>
                </a:lnTo>
                <a:lnTo>
                  <a:pt x="650" y="1915"/>
                </a:lnTo>
                <a:lnTo>
                  <a:pt x="274" y="1949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6"/>
          <p:cNvSpPr/>
          <p:nvPr/>
        </p:nvSpPr>
        <p:spPr>
          <a:xfrm>
            <a:off x="2898826" y="3547069"/>
            <a:ext cx="30197" cy="28342"/>
          </a:xfrm>
          <a:custGeom>
            <a:rect b="b" l="l" r="r" t="t"/>
            <a:pathLst>
              <a:path extrusionOk="0" fill="none" h="1573" w="1676">
                <a:moveTo>
                  <a:pt x="1436" y="1573"/>
                </a:moveTo>
                <a:lnTo>
                  <a:pt x="1436" y="1573"/>
                </a:lnTo>
                <a:lnTo>
                  <a:pt x="1" y="274"/>
                </a:lnTo>
                <a:lnTo>
                  <a:pt x="240" y="0"/>
                </a:lnTo>
                <a:lnTo>
                  <a:pt x="240" y="0"/>
                </a:lnTo>
                <a:lnTo>
                  <a:pt x="1675" y="1299"/>
                </a:lnTo>
                <a:lnTo>
                  <a:pt x="1436" y="157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6"/>
          <p:cNvSpPr/>
          <p:nvPr/>
        </p:nvSpPr>
        <p:spPr>
          <a:xfrm>
            <a:off x="2842792" y="3492872"/>
            <a:ext cx="29567" cy="28972"/>
          </a:xfrm>
          <a:custGeom>
            <a:rect b="b" l="l" r="r" t="t"/>
            <a:pathLst>
              <a:path extrusionOk="0" fill="none" h="1608" w="1641">
                <a:moveTo>
                  <a:pt x="1402" y="1607"/>
                </a:moveTo>
                <a:lnTo>
                  <a:pt x="1402" y="1607"/>
                </a:lnTo>
                <a:lnTo>
                  <a:pt x="684" y="923"/>
                </a:lnTo>
                <a:lnTo>
                  <a:pt x="0" y="274"/>
                </a:lnTo>
                <a:lnTo>
                  <a:pt x="274" y="1"/>
                </a:lnTo>
                <a:lnTo>
                  <a:pt x="274" y="1"/>
                </a:lnTo>
                <a:lnTo>
                  <a:pt x="1641" y="1368"/>
                </a:lnTo>
                <a:lnTo>
                  <a:pt x="1402" y="160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3853952" y="3478710"/>
            <a:ext cx="17873" cy="35116"/>
          </a:xfrm>
          <a:custGeom>
            <a:rect b="b" l="l" r="r" t="t"/>
            <a:pathLst>
              <a:path extrusionOk="0" fill="none" h="1949" w="992">
                <a:moveTo>
                  <a:pt x="650" y="1949"/>
                </a:moveTo>
                <a:lnTo>
                  <a:pt x="650" y="1949"/>
                </a:lnTo>
                <a:lnTo>
                  <a:pt x="343" y="1026"/>
                </a:lnTo>
                <a:lnTo>
                  <a:pt x="1" y="137"/>
                </a:lnTo>
                <a:lnTo>
                  <a:pt x="343" y="1"/>
                </a:lnTo>
                <a:lnTo>
                  <a:pt x="343" y="1"/>
                </a:lnTo>
                <a:lnTo>
                  <a:pt x="684" y="923"/>
                </a:lnTo>
                <a:lnTo>
                  <a:pt x="992" y="1846"/>
                </a:lnTo>
                <a:lnTo>
                  <a:pt x="650" y="1949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/>
          <p:nvPr/>
        </p:nvSpPr>
        <p:spPr>
          <a:xfrm>
            <a:off x="2787370" y="3437450"/>
            <a:ext cx="28954" cy="28954"/>
          </a:xfrm>
          <a:custGeom>
            <a:rect b="b" l="l" r="r" t="t"/>
            <a:pathLst>
              <a:path extrusionOk="0" fill="none" h="1607" w="1607">
                <a:moveTo>
                  <a:pt x="1367" y="1607"/>
                </a:moveTo>
                <a:lnTo>
                  <a:pt x="1367" y="1607"/>
                </a:lnTo>
                <a:lnTo>
                  <a:pt x="0" y="240"/>
                </a:lnTo>
                <a:lnTo>
                  <a:pt x="274" y="1"/>
                </a:lnTo>
                <a:lnTo>
                  <a:pt x="1607" y="1368"/>
                </a:lnTo>
                <a:lnTo>
                  <a:pt x="1367" y="160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6"/>
          <p:cNvSpPr/>
          <p:nvPr/>
        </p:nvSpPr>
        <p:spPr>
          <a:xfrm>
            <a:off x="3821322" y="3407271"/>
            <a:ext cx="21567" cy="33891"/>
          </a:xfrm>
          <a:custGeom>
            <a:rect b="b" l="l" r="r" t="t"/>
            <a:pathLst>
              <a:path extrusionOk="0" fill="none" h="1881" w="1197">
                <a:moveTo>
                  <a:pt x="889" y="1881"/>
                </a:moveTo>
                <a:lnTo>
                  <a:pt x="889" y="1881"/>
                </a:lnTo>
                <a:lnTo>
                  <a:pt x="445" y="1026"/>
                </a:lnTo>
                <a:lnTo>
                  <a:pt x="0" y="172"/>
                </a:lnTo>
                <a:lnTo>
                  <a:pt x="308" y="1"/>
                </a:lnTo>
                <a:lnTo>
                  <a:pt x="308" y="1"/>
                </a:lnTo>
                <a:lnTo>
                  <a:pt x="786" y="855"/>
                </a:lnTo>
                <a:lnTo>
                  <a:pt x="1197" y="1744"/>
                </a:lnTo>
                <a:lnTo>
                  <a:pt x="889" y="188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6"/>
          <p:cNvSpPr/>
          <p:nvPr/>
        </p:nvSpPr>
        <p:spPr>
          <a:xfrm>
            <a:off x="2733786" y="3380803"/>
            <a:ext cx="28342" cy="29567"/>
          </a:xfrm>
          <a:custGeom>
            <a:rect b="b" l="l" r="r" t="t"/>
            <a:pathLst>
              <a:path extrusionOk="0" fill="none" h="1641" w="1573">
                <a:moveTo>
                  <a:pt x="1334" y="1641"/>
                </a:moveTo>
                <a:lnTo>
                  <a:pt x="1" y="239"/>
                </a:lnTo>
                <a:lnTo>
                  <a:pt x="240" y="0"/>
                </a:lnTo>
                <a:lnTo>
                  <a:pt x="1573" y="1401"/>
                </a:lnTo>
                <a:lnTo>
                  <a:pt x="1334" y="164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6"/>
          <p:cNvSpPr/>
          <p:nvPr/>
        </p:nvSpPr>
        <p:spPr>
          <a:xfrm>
            <a:off x="3779450" y="3340768"/>
            <a:ext cx="25261" cy="32648"/>
          </a:xfrm>
          <a:custGeom>
            <a:rect b="b" l="l" r="r" t="t"/>
            <a:pathLst>
              <a:path extrusionOk="0" fill="none" h="1812" w="1402">
                <a:moveTo>
                  <a:pt x="1094" y="1812"/>
                </a:moveTo>
                <a:lnTo>
                  <a:pt x="1094" y="1812"/>
                </a:lnTo>
                <a:lnTo>
                  <a:pt x="581" y="992"/>
                </a:lnTo>
                <a:lnTo>
                  <a:pt x="0" y="206"/>
                </a:lnTo>
                <a:lnTo>
                  <a:pt x="308" y="1"/>
                </a:lnTo>
                <a:lnTo>
                  <a:pt x="308" y="1"/>
                </a:lnTo>
                <a:lnTo>
                  <a:pt x="855" y="821"/>
                </a:lnTo>
                <a:lnTo>
                  <a:pt x="1401" y="1607"/>
                </a:lnTo>
                <a:lnTo>
                  <a:pt x="1094" y="1812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2679607" y="3324138"/>
            <a:ext cx="28954" cy="29585"/>
          </a:xfrm>
          <a:custGeom>
            <a:rect b="b" l="l" r="r" t="t"/>
            <a:pathLst>
              <a:path extrusionOk="0" fill="none" h="1642" w="1607">
                <a:moveTo>
                  <a:pt x="1333" y="1641"/>
                </a:moveTo>
                <a:lnTo>
                  <a:pt x="0" y="240"/>
                </a:lnTo>
                <a:lnTo>
                  <a:pt x="273" y="1"/>
                </a:lnTo>
                <a:lnTo>
                  <a:pt x="1606" y="1402"/>
                </a:lnTo>
                <a:lnTo>
                  <a:pt x="1333" y="164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6"/>
          <p:cNvSpPr/>
          <p:nvPr/>
        </p:nvSpPr>
        <p:spPr>
          <a:xfrm>
            <a:off x="3732027" y="3278572"/>
            <a:ext cx="27116" cy="31423"/>
          </a:xfrm>
          <a:custGeom>
            <a:rect b="b" l="l" r="r" t="t"/>
            <a:pathLst>
              <a:path extrusionOk="0" fill="none" h="1744" w="1505">
                <a:moveTo>
                  <a:pt x="1231" y="1744"/>
                </a:moveTo>
                <a:lnTo>
                  <a:pt x="1231" y="1744"/>
                </a:lnTo>
                <a:lnTo>
                  <a:pt x="0" y="240"/>
                </a:lnTo>
                <a:lnTo>
                  <a:pt x="274" y="0"/>
                </a:lnTo>
                <a:lnTo>
                  <a:pt x="274" y="0"/>
                </a:lnTo>
                <a:lnTo>
                  <a:pt x="889" y="752"/>
                </a:lnTo>
                <a:lnTo>
                  <a:pt x="1504" y="1504"/>
                </a:lnTo>
                <a:lnTo>
                  <a:pt x="1231" y="174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6"/>
          <p:cNvSpPr/>
          <p:nvPr/>
        </p:nvSpPr>
        <p:spPr>
          <a:xfrm>
            <a:off x="2625411" y="3267491"/>
            <a:ext cx="28954" cy="29567"/>
          </a:xfrm>
          <a:custGeom>
            <a:rect b="b" l="l" r="r" t="t"/>
            <a:pathLst>
              <a:path extrusionOk="0" fill="none" h="1641" w="1607">
                <a:moveTo>
                  <a:pt x="1333" y="1641"/>
                </a:moveTo>
                <a:lnTo>
                  <a:pt x="1333" y="1641"/>
                </a:lnTo>
                <a:lnTo>
                  <a:pt x="0" y="239"/>
                </a:lnTo>
                <a:lnTo>
                  <a:pt x="240" y="0"/>
                </a:lnTo>
                <a:lnTo>
                  <a:pt x="1607" y="1402"/>
                </a:lnTo>
                <a:lnTo>
                  <a:pt x="1333" y="164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"/>
          <p:cNvSpPr/>
          <p:nvPr/>
        </p:nvSpPr>
        <p:spPr>
          <a:xfrm>
            <a:off x="3679687" y="3220682"/>
            <a:ext cx="28954" cy="29585"/>
          </a:xfrm>
          <a:custGeom>
            <a:rect b="b" l="l" r="r" t="t"/>
            <a:pathLst>
              <a:path extrusionOk="0" fill="none" h="1642" w="1607">
                <a:moveTo>
                  <a:pt x="1333" y="1641"/>
                </a:moveTo>
                <a:lnTo>
                  <a:pt x="1333" y="1641"/>
                </a:lnTo>
                <a:lnTo>
                  <a:pt x="684" y="958"/>
                </a:lnTo>
                <a:lnTo>
                  <a:pt x="0" y="240"/>
                </a:lnTo>
                <a:lnTo>
                  <a:pt x="274" y="1"/>
                </a:lnTo>
                <a:lnTo>
                  <a:pt x="274" y="1"/>
                </a:lnTo>
                <a:lnTo>
                  <a:pt x="1607" y="1402"/>
                </a:lnTo>
                <a:lnTo>
                  <a:pt x="1333" y="164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6"/>
          <p:cNvSpPr/>
          <p:nvPr/>
        </p:nvSpPr>
        <p:spPr>
          <a:xfrm>
            <a:off x="2570601" y="3212069"/>
            <a:ext cx="28954" cy="28954"/>
          </a:xfrm>
          <a:custGeom>
            <a:rect b="b" l="l" r="r" t="t"/>
            <a:pathLst>
              <a:path extrusionOk="0" fill="none" h="1607" w="1607">
                <a:moveTo>
                  <a:pt x="1333" y="1607"/>
                </a:moveTo>
                <a:lnTo>
                  <a:pt x="0" y="239"/>
                </a:lnTo>
                <a:lnTo>
                  <a:pt x="240" y="0"/>
                </a:lnTo>
                <a:lnTo>
                  <a:pt x="1607" y="1367"/>
                </a:lnTo>
                <a:lnTo>
                  <a:pt x="1333" y="160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2514567" y="3157260"/>
            <a:ext cx="29567" cy="28954"/>
          </a:xfrm>
          <a:custGeom>
            <a:rect b="b" l="l" r="r" t="t"/>
            <a:pathLst>
              <a:path extrusionOk="0" fill="none" h="1607" w="1641">
                <a:moveTo>
                  <a:pt x="1367" y="1607"/>
                </a:moveTo>
                <a:lnTo>
                  <a:pt x="0" y="274"/>
                </a:lnTo>
                <a:lnTo>
                  <a:pt x="239" y="0"/>
                </a:lnTo>
                <a:lnTo>
                  <a:pt x="1641" y="1333"/>
                </a:lnTo>
                <a:lnTo>
                  <a:pt x="1367" y="160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2456677" y="3104289"/>
            <a:ext cx="30197" cy="28360"/>
          </a:xfrm>
          <a:custGeom>
            <a:rect b="b" l="l" r="r" t="t"/>
            <a:pathLst>
              <a:path extrusionOk="0" fill="none" h="1574" w="1676">
                <a:moveTo>
                  <a:pt x="1436" y="1573"/>
                </a:moveTo>
                <a:lnTo>
                  <a:pt x="1436" y="1573"/>
                </a:lnTo>
                <a:lnTo>
                  <a:pt x="0" y="274"/>
                </a:lnTo>
                <a:lnTo>
                  <a:pt x="240" y="1"/>
                </a:lnTo>
                <a:lnTo>
                  <a:pt x="240" y="1"/>
                </a:lnTo>
                <a:lnTo>
                  <a:pt x="1675" y="1300"/>
                </a:lnTo>
                <a:lnTo>
                  <a:pt x="1436" y="157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2398174" y="3052561"/>
            <a:ext cx="30810" cy="27729"/>
          </a:xfrm>
          <a:custGeom>
            <a:rect b="b" l="l" r="r" t="t"/>
            <a:pathLst>
              <a:path extrusionOk="0" fill="none" h="1539" w="1710">
                <a:moveTo>
                  <a:pt x="1436" y="1539"/>
                </a:moveTo>
                <a:lnTo>
                  <a:pt x="1436" y="1539"/>
                </a:lnTo>
                <a:lnTo>
                  <a:pt x="0" y="308"/>
                </a:lnTo>
                <a:lnTo>
                  <a:pt x="240" y="1"/>
                </a:lnTo>
                <a:lnTo>
                  <a:pt x="240" y="1"/>
                </a:lnTo>
                <a:lnTo>
                  <a:pt x="1709" y="1265"/>
                </a:lnTo>
                <a:lnTo>
                  <a:pt x="1436" y="1539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2337203" y="3003301"/>
            <a:ext cx="31423" cy="27116"/>
          </a:xfrm>
          <a:custGeom>
            <a:rect b="b" l="l" r="r" t="t"/>
            <a:pathLst>
              <a:path extrusionOk="0" fill="none" h="1505" w="1744">
                <a:moveTo>
                  <a:pt x="1505" y="1504"/>
                </a:moveTo>
                <a:lnTo>
                  <a:pt x="1505" y="1504"/>
                </a:lnTo>
                <a:lnTo>
                  <a:pt x="787" y="889"/>
                </a:lnTo>
                <a:lnTo>
                  <a:pt x="1" y="274"/>
                </a:lnTo>
                <a:lnTo>
                  <a:pt x="240" y="1"/>
                </a:lnTo>
                <a:lnTo>
                  <a:pt x="240" y="1"/>
                </a:lnTo>
                <a:lnTo>
                  <a:pt x="1744" y="1197"/>
                </a:lnTo>
                <a:lnTo>
                  <a:pt x="1505" y="150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6"/>
          <p:cNvSpPr/>
          <p:nvPr/>
        </p:nvSpPr>
        <p:spPr>
          <a:xfrm>
            <a:off x="2275006" y="2955266"/>
            <a:ext cx="32035" cy="25891"/>
          </a:xfrm>
          <a:custGeom>
            <a:rect b="b" l="l" r="r" t="t"/>
            <a:pathLst>
              <a:path extrusionOk="0" fill="none" h="1437" w="1778">
                <a:moveTo>
                  <a:pt x="1573" y="1436"/>
                </a:moveTo>
                <a:lnTo>
                  <a:pt x="1573" y="1436"/>
                </a:lnTo>
                <a:lnTo>
                  <a:pt x="787" y="855"/>
                </a:lnTo>
                <a:lnTo>
                  <a:pt x="1" y="308"/>
                </a:lnTo>
                <a:lnTo>
                  <a:pt x="240" y="1"/>
                </a:lnTo>
                <a:lnTo>
                  <a:pt x="240" y="1"/>
                </a:lnTo>
                <a:lnTo>
                  <a:pt x="1778" y="1163"/>
                </a:lnTo>
                <a:lnTo>
                  <a:pt x="1573" y="1436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2211585" y="2909700"/>
            <a:ext cx="32035" cy="25261"/>
          </a:xfrm>
          <a:custGeom>
            <a:rect b="b" l="l" r="r" t="t"/>
            <a:pathLst>
              <a:path extrusionOk="0" fill="none" h="1402" w="1778">
                <a:moveTo>
                  <a:pt x="1573" y="1402"/>
                </a:moveTo>
                <a:lnTo>
                  <a:pt x="0" y="308"/>
                </a:lnTo>
                <a:lnTo>
                  <a:pt x="205" y="0"/>
                </a:lnTo>
                <a:lnTo>
                  <a:pt x="205" y="0"/>
                </a:lnTo>
                <a:lnTo>
                  <a:pt x="1778" y="1128"/>
                </a:lnTo>
                <a:lnTo>
                  <a:pt x="1573" y="1402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6"/>
          <p:cNvSpPr/>
          <p:nvPr/>
        </p:nvSpPr>
        <p:spPr>
          <a:xfrm>
            <a:off x="2146307" y="2866584"/>
            <a:ext cx="32648" cy="24648"/>
          </a:xfrm>
          <a:custGeom>
            <a:rect b="b" l="l" r="r" t="t"/>
            <a:pathLst>
              <a:path extrusionOk="0" fill="none" h="1368" w="1812">
                <a:moveTo>
                  <a:pt x="1641" y="1368"/>
                </a:moveTo>
                <a:lnTo>
                  <a:pt x="1641" y="1368"/>
                </a:lnTo>
                <a:lnTo>
                  <a:pt x="0" y="308"/>
                </a:lnTo>
                <a:lnTo>
                  <a:pt x="205" y="1"/>
                </a:lnTo>
                <a:lnTo>
                  <a:pt x="205" y="1"/>
                </a:lnTo>
                <a:lnTo>
                  <a:pt x="1812" y="1060"/>
                </a:lnTo>
                <a:lnTo>
                  <a:pt x="1641" y="136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"/>
          <p:cNvSpPr/>
          <p:nvPr/>
        </p:nvSpPr>
        <p:spPr>
          <a:xfrm>
            <a:off x="2079805" y="2825324"/>
            <a:ext cx="33260" cy="24035"/>
          </a:xfrm>
          <a:custGeom>
            <a:rect b="b" l="l" r="r" t="t"/>
            <a:pathLst>
              <a:path extrusionOk="0" fill="none" h="1334" w="1846">
                <a:moveTo>
                  <a:pt x="1641" y="1334"/>
                </a:moveTo>
                <a:lnTo>
                  <a:pt x="1641" y="1334"/>
                </a:lnTo>
                <a:lnTo>
                  <a:pt x="0" y="308"/>
                </a:lnTo>
                <a:lnTo>
                  <a:pt x="171" y="1"/>
                </a:lnTo>
                <a:lnTo>
                  <a:pt x="171" y="1"/>
                </a:lnTo>
                <a:lnTo>
                  <a:pt x="1846" y="1026"/>
                </a:lnTo>
                <a:lnTo>
                  <a:pt x="1641" y="1334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6"/>
          <p:cNvSpPr/>
          <p:nvPr/>
        </p:nvSpPr>
        <p:spPr>
          <a:xfrm>
            <a:off x="2012059" y="2786532"/>
            <a:ext cx="33278" cy="22810"/>
          </a:xfrm>
          <a:custGeom>
            <a:rect b="b" l="l" r="r" t="t"/>
            <a:pathLst>
              <a:path extrusionOk="0" fill="none" h="1266" w="1847">
                <a:moveTo>
                  <a:pt x="1675" y="1265"/>
                </a:moveTo>
                <a:lnTo>
                  <a:pt x="1675" y="1265"/>
                </a:lnTo>
                <a:lnTo>
                  <a:pt x="0" y="308"/>
                </a:lnTo>
                <a:lnTo>
                  <a:pt x="171" y="1"/>
                </a:lnTo>
                <a:lnTo>
                  <a:pt x="171" y="1"/>
                </a:lnTo>
                <a:lnTo>
                  <a:pt x="1026" y="479"/>
                </a:lnTo>
                <a:lnTo>
                  <a:pt x="1846" y="958"/>
                </a:lnTo>
                <a:lnTo>
                  <a:pt x="1675" y="126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6"/>
          <p:cNvSpPr/>
          <p:nvPr/>
        </p:nvSpPr>
        <p:spPr>
          <a:xfrm>
            <a:off x="1943088" y="2750209"/>
            <a:ext cx="33891" cy="21567"/>
          </a:xfrm>
          <a:custGeom>
            <a:rect b="b" l="l" r="r" t="t"/>
            <a:pathLst>
              <a:path extrusionOk="0" fill="none" h="1197" w="1881">
                <a:moveTo>
                  <a:pt x="1709" y="1196"/>
                </a:moveTo>
                <a:lnTo>
                  <a:pt x="1709" y="1196"/>
                </a:lnTo>
                <a:lnTo>
                  <a:pt x="0" y="308"/>
                </a:lnTo>
                <a:lnTo>
                  <a:pt x="137" y="0"/>
                </a:lnTo>
                <a:lnTo>
                  <a:pt x="137" y="0"/>
                </a:lnTo>
                <a:lnTo>
                  <a:pt x="1880" y="889"/>
                </a:lnTo>
                <a:lnTo>
                  <a:pt x="1709" y="1196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872892" y="2715093"/>
            <a:ext cx="34504" cy="20954"/>
          </a:xfrm>
          <a:custGeom>
            <a:rect b="b" l="l" r="r" t="t"/>
            <a:pathLst>
              <a:path extrusionOk="0" fill="none" h="1163" w="1915">
                <a:moveTo>
                  <a:pt x="1743" y="1163"/>
                </a:moveTo>
                <a:lnTo>
                  <a:pt x="1743" y="1163"/>
                </a:lnTo>
                <a:lnTo>
                  <a:pt x="0" y="343"/>
                </a:lnTo>
                <a:lnTo>
                  <a:pt x="171" y="1"/>
                </a:lnTo>
                <a:lnTo>
                  <a:pt x="171" y="1"/>
                </a:lnTo>
                <a:lnTo>
                  <a:pt x="1914" y="855"/>
                </a:lnTo>
                <a:lnTo>
                  <a:pt x="1743" y="116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/>
          <p:nvPr/>
        </p:nvSpPr>
        <p:spPr>
          <a:xfrm>
            <a:off x="1802065" y="2682463"/>
            <a:ext cx="34504" cy="20342"/>
          </a:xfrm>
          <a:custGeom>
            <a:rect b="b" l="l" r="r" t="t"/>
            <a:pathLst>
              <a:path extrusionOk="0" fill="none" h="1129" w="1915">
                <a:moveTo>
                  <a:pt x="1744" y="1128"/>
                </a:moveTo>
                <a:lnTo>
                  <a:pt x="0" y="342"/>
                </a:lnTo>
                <a:lnTo>
                  <a:pt x="137" y="0"/>
                </a:lnTo>
                <a:lnTo>
                  <a:pt x="137" y="0"/>
                </a:lnTo>
                <a:lnTo>
                  <a:pt x="1914" y="787"/>
                </a:lnTo>
                <a:lnTo>
                  <a:pt x="1744" y="112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1730013" y="2651671"/>
            <a:ext cx="34504" cy="19117"/>
          </a:xfrm>
          <a:custGeom>
            <a:rect b="b" l="l" r="r" t="t"/>
            <a:pathLst>
              <a:path extrusionOk="0" fill="none" h="1061" w="1915">
                <a:moveTo>
                  <a:pt x="1778" y="1060"/>
                </a:moveTo>
                <a:lnTo>
                  <a:pt x="1778" y="1060"/>
                </a:lnTo>
                <a:lnTo>
                  <a:pt x="1" y="342"/>
                </a:lnTo>
                <a:lnTo>
                  <a:pt x="137" y="0"/>
                </a:lnTo>
                <a:lnTo>
                  <a:pt x="1915" y="752"/>
                </a:lnTo>
                <a:lnTo>
                  <a:pt x="1778" y="106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"/>
          <p:cNvSpPr/>
          <p:nvPr/>
        </p:nvSpPr>
        <p:spPr>
          <a:xfrm>
            <a:off x="1671510" y="2627654"/>
            <a:ext cx="18486" cy="12955"/>
          </a:xfrm>
          <a:custGeom>
            <a:rect b="b" l="l" r="r" t="t"/>
            <a:pathLst>
              <a:path extrusionOk="0" h="719" w="1026">
                <a:moveTo>
                  <a:pt x="137" y="0"/>
                </a:moveTo>
                <a:lnTo>
                  <a:pt x="1" y="342"/>
                </a:lnTo>
                <a:lnTo>
                  <a:pt x="889" y="718"/>
                </a:lnTo>
                <a:lnTo>
                  <a:pt x="1026" y="376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1671510" y="2627654"/>
            <a:ext cx="18486" cy="12955"/>
          </a:xfrm>
          <a:custGeom>
            <a:rect b="b" l="l" r="r" t="t"/>
            <a:pathLst>
              <a:path extrusionOk="0" fill="none" h="719" w="1026">
                <a:moveTo>
                  <a:pt x="889" y="718"/>
                </a:moveTo>
                <a:lnTo>
                  <a:pt x="1" y="342"/>
                </a:lnTo>
                <a:lnTo>
                  <a:pt x="137" y="0"/>
                </a:lnTo>
                <a:lnTo>
                  <a:pt x="1026" y="376"/>
                </a:lnTo>
                <a:lnTo>
                  <a:pt x="889" y="71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>
            <a:off x="1185020" y="2428128"/>
            <a:ext cx="580109" cy="261128"/>
          </a:xfrm>
          <a:custGeom>
            <a:rect b="b" l="l" r="r" t="t"/>
            <a:pathLst>
              <a:path extrusionOk="0" h="14493" w="32197">
                <a:moveTo>
                  <a:pt x="0" y="1"/>
                </a:moveTo>
                <a:lnTo>
                  <a:pt x="25532" y="9263"/>
                </a:lnTo>
                <a:lnTo>
                  <a:pt x="32197" y="14492"/>
                </a:lnTo>
                <a:lnTo>
                  <a:pt x="29018" y="574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1185020" y="2428128"/>
            <a:ext cx="580109" cy="261128"/>
          </a:xfrm>
          <a:custGeom>
            <a:rect b="b" l="l" r="r" t="t"/>
            <a:pathLst>
              <a:path extrusionOk="0" fill="none" h="14493" w="32197">
                <a:moveTo>
                  <a:pt x="29018" y="5743"/>
                </a:moveTo>
                <a:lnTo>
                  <a:pt x="32197" y="14492"/>
                </a:lnTo>
                <a:lnTo>
                  <a:pt x="25532" y="9263"/>
                </a:lnTo>
                <a:lnTo>
                  <a:pt x="0" y="1"/>
                </a:lnTo>
                <a:lnTo>
                  <a:pt x="29018" y="574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1185020" y="2428128"/>
            <a:ext cx="580109" cy="261128"/>
          </a:xfrm>
          <a:custGeom>
            <a:rect b="b" l="l" r="r" t="t"/>
            <a:pathLst>
              <a:path extrusionOk="0" h="14493" w="32197">
                <a:moveTo>
                  <a:pt x="0" y="1"/>
                </a:moveTo>
                <a:lnTo>
                  <a:pt x="25532" y="9263"/>
                </a:lnTo>
                <a:lnTo>
                  <a:pt x="32197" y="14492"/>
                </a:lnTo>
                <a:lnTo>
                  <a:pt x="29018" y="574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/>
          <p:nvPr/>
        </p:nvSpPr>
        <p:spPr>
          <a:xfrm>
            <a:off x="1185020" y="2428128"/>
            <a:ext cx="580109" cy="261128"/>
          </a:xfrm>
          <a:custGeom>
            <a:rect b="b" l="l" r="r" t="t"/>
            <a:pathLst>
              <a:path extrusionOk="0" fill="none" h="14493" w="32197">
                <a:moveTo>
                  <a:pt x="0" y="1"/>
                </a:moveTo>
                <a:lnTo>
                  <a:pt x="25532" y="9263"/>
                </a:lnTo>
                <a:lnTo>
                  <a:pt x="32197" y="14492"/>
                </a:lnTo>
                <a:lnTo>
                  <a:pt x="29018" y="5743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1629637" y="2595024"/>
            <a:ext cx="135492" cy="94232"/>
          </a:xfrm>
          <a:custGeom>
            <a:rect b="b" l="l" r="r" t="t"/>
            <a:pathLst>
              <a:path extrusionOk="0" h="5230" w="7520">
                <a:moveTo>
                  <a:pt x="855" y="0"/>
                </a:moveTo>
                <a:lnTo>
                  <a:pt x="0" y="2051"/>
                </a:lnTo>
                <a:lnTo>
                  <a:pt x="7520" y="5229"/>
                </a:lnTo>
                <a:lnTo>
                  <a:pt x="85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1185020" y="2428128"/>
            <a:ext cx="460023" cy="368278"/>
          </a:xfrm>
          <a:custGeom>
            <a:rect b="b" l="l" r="r" t="t"/>
            <a:pathLst>
              <a:path extrusionOk="0" h="20440" w="25532">
                <a:moveTo>
                  <a:pt x="0" y="1"/>
                </a:moveTo>
                <a:lnTo>
                  <a:pt x="20952" y="20439"/>
                </a:lnTo>
                <a:lnTo>
                  <a:pt x="25532" y="926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1185020" y="2408417"/>
            <a:ext cx="714358" cy="123186"/>
          </a:xfrm>
          <a:custGeom>
            <a:rect b="b" l="l" r="r" t="t"/>
            <a:pathLst>
              <a:path extrusionOk="0" h="6837" w="39648">
                <a:moveTo>
                  <a:pt x="39648" y="1"/>
                </a:moveTo>
                <a:lnTo>
                  <a:pt x="0" y="1095"/>
                </a:lnTo>
                <a:lnTo>
                  <a:pt x="29018" y="6837"/>
                </a:lnTo>
                <a:lnTo>
                  <a:pt x="396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1324817" y="3091983"/>
            <a:ext cx="604127" cy="774086"/>
          </a:xfrm>
          <a:custGeom>
            <a:rect b="b" l="l" r="r" t="t"/>
            <a:pathLst>
              <a:path extrusionOk="0" h="42963" w="33530">
                <a:moveTo>
                  <a:pt x="20712" y="0"/>
                </a:moveTo>
                <a:lnTo>
                  <a:pt x="20302" y="34"/>
                </a:lnTo>
                <a:lnTo>
                  <a:pt x="19892" y="69"/>
                </a:lnTo>
                <a:lnTo>
                  <a:pt x="19516" y="137"/>
                </a:lnTo>
                <a:lnTo>
                  <a:pt x="19106" y="205"/>
                </a:lnTo>
                <a:lnTo>
                  <a:pt x="18354" y="445"/>
                </a:lnTo>
                <a:lnTo>
                  <a:pt x="17602" y="718"/>
                </a:lnTo>
                <a:lnTo>
                  <a:pt x="16918" y="1094"/>
                </a:lnTo>
                <a:lnTo>
                  <a:pt x="16269" y="1538"/>
                </a:lnTo>
                <a:lnTo>
                  <a:pt x="15688" y="2017"/>
                </a:lnTo>
                <a:lnTo>
                  <a:pt x="15141" y="2530"/>
                </a:lnTo>
                <a:lnTo>
                  <a:pt x="14663" y="3111"/>
                </a:lnTo>
                <a:lnTo>
                  <a:pt x="14253" y="3726"/>
                </a:lnTo>
                <a:lnTo>
                  <a:pt x="14082" y="4033"/>
                </a:lnTo>
                <a:lnTo>
                  <a:pt x="13945" y="4375"/>
                </a:lnTo>
                <a:lnTo>
                  <a:pt x="13808" y="4717"/>
                </a:lnTo>
                <a:lnTo>
                  <a:pt x="13706" y="5059"/>
                </a:lnTo>
                <a:lnTo>
                  <a:pt x="13535" y="5674"/>
                </a:lnTo>
                <a:lnTo>
                  <a:pt x="13398" y="6289"/>
                </a:lnTo>
                <a:lnTo>
                  <a:pt x="13159" y="7588"/>
                </a:lnTo>
                <a:lnTo>
                  <a:pt x="12988" y="8887"/>
                </a:lnTo>
                <a:lnTo>
                  <a:pt x="12851" y="10186"/>
                </a:lnTo>
                <a:lnTo>
                  <a:pt x="12714" y="11416"/>
                </a:lnTo>
                <a:lnTo>
                  <a:pt x="12544" y="12544"/>
                </a:lnTo>
                <a:lnTo>
                  <a:pt x="12373" y="13603"/>
                </a:lnTo>
                <a:lnTo>
                  <a:pt x="12270" y="14048"/>
                </a:lnTo>
                <a:lnTo>
                  <a:pt x="12133" y="14492"/>
                </a:lnTo>
                <a:lnTo>
                  <a:pt x="11997" y="14902"/>
                </a:lnTo>
                <a:lnTo>
                  <a:pt x="11792" y="15312"/>
                </a:lnTo>
                <a:lnTo>
                  <a:pt x="11621" y="15688"/>
                </a:lnTo>
                <a:lnTo>
                  <a:pt x="11382" y="16064"/>
                </a:lnTo>
                <a:lnTo>
                  <a:pt x="11142" y="16406"/>
                </a:lnTo>
                <a:lnTo>
                  <a:pt x="10903" y="16748"/>
                </a:lnTo>
                <a:lnTo>
                  <a:pt x="10322" y="17397"/>
                </a:lnTo>
                <a:lnTo>
                  <a:pt x="9707" y="18047"/>
                </a:lnTo>
                <a:lnTo>
                  <a:pt x="9023" y="18628"/>
                </a:lnTo>
                <a:lnTo>
                  <a:pt x="8305" y="19209"/>
                </a:lnTo>
                <a:lnTo>
                  <a:pt x="7588" y="19824"/>
                </a:lnTo>
                <a:lnTo>
                  <a:pt x="6015" y="20986"/>
                </a:lnTo>
                <a:lnTo>
                  <a:pt x="5229" y="21635"/>
                </a:lnTo>
                <a:lnTo>
                  <a:pt x="4477" y="22285"/>
                </a:lnTo>
                <a:lnTo>
                  <a:pt x="3691" y="23003"/>
                </a:lnTo>
                <a:lnTo>
                  <a:pt x="2974" y="23755"/>
                </a:lnTo>
                <a:lnTo>
                  <a:pt x="2256" y="24575"/>
                </a:lnTo>
                <a:lnTo>
                  <a:pt x="1914" y="24985"/>
                </a:lnTo>
                <a:lnTo>
                  <a:pt x="1572" y="25463"/>
                </a:lnTo>
                <a:lnTo>
                  <a:pt x="1265" y="25942"/>
                </a:lnTo>
                <a:lnTo>
                  <a:pt x="991" y="26455"/>
                </a:lnTo>
                <a:lnTo>
                  <a:pt x="752" y="26967"/>
                </a:lnTo>
                <a:lnTo>
                  <a:pt x="547" y="27514"/>
                </a:lnTo>
                <a:lnTo>
                  <a:pt x="376" y="28095"/>
                </a:lnTo>
                <a:lnTo>
                  <a:pt x="239" y="28642"/>
                </a:lnTo>
                <a:lnTo>
                  <a:pt x="103" y="29223"/>
                </a:lnTo>
                <a:lnTo>
                  <a:pt x="34" y="29804"/>
                </a:lnTo>
                <a:lnTo>
                  <a:pt x="0" y="30419"/>
                </a:lnTo>
                <a:lnTo>
                  <a:pt x="0" y="31000"/>
                </a:lnTo>
                <a:lnTo>
                  <a:pt x="34" y="31616"/>
                </a:lnTo>
                <a:lnTo>
                  <a:pt x="68" y="32197"/>
                </a:lnTo>
                <a:lnTo>
                  <a:pt x="171" y="32812"/>
                </a:lnTo>
                <a:lnTo>
                  <a:pt x="308" y="33393"/>
                </a:lnTo>
                <a:lnTo>
                  <a:pt x="444" y="34008"/>
                </a:lnTo>
                <a:lnTo>
                  <a:pt x="649" y="34589"/>
                </a:lnTo>
                <a:lnTo>
                  <a:pt x="889" y="35170"/>
                </a:lnTo>
                <a:lnTo>
                  <a:pt x="1128" y="35751"/>
                </a:lnTo>
                <a:lnTo>
                  <a:pt x="1436" y="36332"/>
                </a:lnTo>
                <a:lnTo>
                  <a:pt x="1743" y="36879"/>
                </a:lnTo>
                <a:lnTo>
                  <a:pt x="2119" y="37426"/>
                </a:lnTo>
                <a:lnTo>
                  <a:pt x="2495" y="37939"/>
                </a:lnTo>
                <a:lnTo>
                  <a:pt x="2939" y="38451"/>
                </a:lnTo>
                <a:lnTo>
                  <a:pt x="3384" y="38964"/>
                </a:lnTo>
                <a:lnTo>
                  <a:pt x="3862" y="39408"/>
                </a:lnTo>
                <a:lnTo>
                  <a:pt x="4375" y="39887"/>
                </a:lnTo>
                <a:lnTo>
                  <a:pt x="4956" y="40297"/>
                </a:lnTo>
                <a:lnTo>
                  <a:pt x="5537" y="40707"/>
                </a:lnTo>
                <a:lnTo>
                  <a:pt x="6152" y="41083"/>
                </a:lnTo>
                <a:lnTo>
                  <a:pt x="6802" y="41425"/>
                </a:lnTo>
                <a:lnTo>
                  <a:pt x="7485" y="41733"/>
                </a:lnTo>
                <a:lnTo>
                  <a:pt x="8169" y="42006"/>
                </a:lnTo>
                <a:lnTo>
                  <a:pt x="8886" y="42245"/>
                </a:lnTo>
                <a:lnTo>
                  <a:pt x="9604" y="42450"/>
                </a:lnTo>
                <a:lnTo>
                  <a:pt x="10390" y="42621"/>
                </a:lnTo>
                <a:lnTo>
                  <a:pt x="11142" y="42758"/>
                </a:lnTo>
                <a:lnTo>
                  <a:pt x="11963" y="42860"/>
                </a:lnTo>
                <a:lnTo>
                  <a:pt x="12783" y="42929"/>
                </a:lnTo>
                <a:lnTo>
                  <a:pt x="13603" y="42963"/>
                </a:lnTo>
                <a:lnTo>
                  <a:pt x="14458" y="42963"/>
                </a:lnTo>
                <a:lnTo>
                  <a:pt x="15346" y="42929"/>
                </a:lnTo>
                <a:lnTo>
                  <a:pt x="16201" y="42860"/>
                </a:lnTo>
                <a:lnTo>
                  <a:pt x="17089" y="42758"/>
                </a:lnTo>
                <a:lnTo>
                  <a:pt x="17944" y="42621"/>
                </a:lnTo>
                <a:lnTo>
                  <a:pt x="18832" y="42416"/>
                </a:lnTo>
                <a:lnTo>
                  <a:pt x="19721" y="42177"/>
                </a:lnTo>
                <a:lnTo>
                  <a:pt x="20610" y="41903"/>
                </a:lnTo>
                <a:lnTo>
                  <a:pt x="21464" y="41596"/>
                </a:lnTo>
                <a:lnTo>
                  <a:pt x="22319" y="41220"/>
                </a:lnTo>
                <a:lnTo>
                  <a:pt x="23173" y="40810"/>
                </a:lnTo>
                <a:lnTo>
                  <a:pt x="23993" y="40365"/>
                </a:lnTo>
                <a:lnTo>
                  <a:pt x="24814" y="39853"/>
                </a:lnTo>
                <a:lnTo>
                  <a:pt x="25600" y="39306"/>
                </a:lnTo>
                <a:lnTo>
                  <a:pt x="26352" y="38725"/>
                </a:lnTo>
                <a:lnTo>
                  <a:pt x="27104" y="38075"/>
                </a:lnTo>
                <a:lnTo>
                  <a:pt x="27821" y="37358"/>
                </a:lnTo>
                <a:lnTo>
                  <a:pt x="28505" y="36606"/>
                </a:lnTo>
                <a:lnTo>
                  <a:pt x="29154" y="35820"/>
                </a:lnTo>
                <a:lnTo>
                  <a:pt x="29770" y="34965"/>
                </a:lnTo>
                <a:lnTo>
                  <a:pt x="30351" y="34042"/>
                </a:lnTo>
                <a:lnTo>
                  <a:pt x="30898" y="33085"/>
                </a:lnTo>
                <a:lnTo>
                  <a:pt x="31376" y="32060"/>
                </a:lnTo>
                <a:lnTo>
                  <a:pt x="31820" y="30966"/>
                </a:lnTo>
                <a:lnTo>
                  <a:pt x="32231" y="29838"/>
                </a:lnTo>
                <a:lnTo>
                  <a:pt x="32538" y="28745"/>
                </a:lnTo>
                <a:lnTo>
                  <a:pt x="32812" y="27651"/>
                </a:lnTo>
                <a:lnTo>
                  <a:pt x="33051" y="26557"/>
                </a:lnTo>
                <a:lnTo>
                  <a:pt x="33222" y="25429"/>
                </a:lnTo>
                <a:lnTo>
                  <a:pt x="33393" y="24301"/>
                </a:lnTo>
                <a:lnTo>
                  <a:pt x="33461" y="23173"/>
                </a:lnTo>
                <a:lnTo>
                  <a:pt x="33529" y="22046"/>
                </a:lnTo>
                <a:lnTo>
                  <a:pt x="33529" y="20918"/>
                </a:lnTo>
                <a:lnTo>
                  <a:pt x="33495" y="19790"/>
                </a:lnTo>
                <a:lnTo>
                  <a:pt x="33427" y="18696"/>
                </a:lnTo>
                <a:lnTo>
                  <a:pt x="33324" y="17568"/>
                </a:lnTo>
                <a:lnTo>
                  <a:pt x="33188" y="16474"/>
                </a:lnTo>
                <a:lnTo>
                  <a:pt x="33017" y="15381"/>
                </a:lnTo>
                <a:lnTo>
                  <a:pt x="32812" y="14321"/>
                </a:lnTo>
                <a:lnTo>
                  <a:pt x="32538" y="13296"/>
                </a:lnTo>
                <a:lnTo>
                  <a:pt x="32265" y="12270"/>
                </a:lnTo>
                <a:lnTo>
                  <a:pt x="31957" y="11245"/>
                </a:lnTo>
                <a:lnTo>
                  <a:pt x="31615" y="10288"/>
                </a:lnTo>
                <a:lnTo>
                  <a:pt x="31239" y="9331"/>
                </a:lnTo>
                <a:lnTo>
                  <a:pt x="30829" y="8408"/>
                </a:lnTo>
                <a:lnTo>
                  <a:pt x="30385" y="7520"/>
                </a:lnTo>
                <a:lnTo>
                  <a:pt x="29941" y="6665"/>
                </a:lnTo>
                <a:lnTo>
                  <a:pt x="29428" y="5879"/>
                </a:lnTo>
                <a:lnTo>
                  <a:pt x="28915" y="5093"/>
                </a:lnTo>
                <a:lnTo>
                  <a:pt x="28402" y="4375"/>
                </a:lnTo>
                <a:lnTo>
                  <a:pt x="27821" y="3692"/>
                </a:lnTo>
                <a:lnTo>
                  <a:pt x="27240" y="3076"/>
                </a:lnTo>
                <a:lnTo>
                  <a:pt x="26659" y="2495"/>
                </a:lnTo>
                <a:lnTo>
                  <a:pt x="26010" y="1948"/>
                </a:lnTo>
                <a:lnTo>
                  <a:pt x="25395" y="1470"/>
                </a:lnTo>
                <a:lnTo>
                  <a:pt x="24711" y="1060"/>
                </a:lnTo>
                <a:lnTo>
                  <a:pt x="24062" y="718"/>
                </a:lnTo>
                <a:lnTo>
                  <a:pt x="23617" y="547"/>
                </a:lnTo>
                <a:lnTo>
                  <a:pt x="23207" y="376"/>
                </a:lnTo>
                <a:lnTo>
                  <a:pt x="22797" y="240"/>
                </a:lnTo>
                <a:lnTo>
                  <a:pt x="22387" y="137"/>
                </a:lnTo>
                <a:lnTo>
                  <a:pt x="21943" y="69"/>
                </a:lnTo>
                <a:lnTo>
                  <a:pt x="21533" y="34"/>
                </a:lnTo>
                <a:lnTo>
                  <a:pt x="2112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6"/>
          <p:cNvSpPr/>
          <p:nvPr/>
        </p:nvSpPr>
        <p:spPr>
          <a:xfrm>
            <a:off x="1324817" y="3091983"/>
            <a:ext cx="604127" cy="774086"/>
          </a:xfrm>
          <a:custGeom>
            <a:rect b="b" l="l" r="r" t="t"/>
            <a:pathLst>
              <a:path extrusionOk="0" fill="none" h="42963" w="33530">
                <a:moveTo>
                  <a:pt x="24062" y="718"/>
                </a:moveTo>
                <a:lnTo>
                  <a:pt x="24062" y="718"/>
                </a:lnTo>
                <a:lnTo>
                  <a:pt x="24711" y="1060"/>
                </a:lnTo>
                <a:lnTo>
                  <a:pt x="25395" y="1470"/>
                </a:lnTo>
                <a:lnTo>
                  <a:pt x="26010" y="1948"/>
                </a:lnTo>
                <a:lnTo>
                  <a:pt x="26659" y="2495"/>
                </a:lnTo>
                <a:lnTo>
                  <a:pt x="27240" y="3076"/>
                </a:lnTo>
                <a:lnTo>
                  <a:pt x="27821" y="3692"/>
                </a:lnTo>
                <a:lnTo>
                  <a:pt x="28402" y="4375"/>
                </a:lnTo>
                <a:lnTo>
                  <a:pt x="28915" y="5093"/>
                </a:lnTo>
                <a:lnTo>
                  <a:pt x="29428" y="5879"/>
                </a:lnTo>
                <a:lnTo>
                  <a:pt x="29941" y="6665"/>
                </a:lnTo>
                <a:lnTo>
                  <a:pt x="30385" y="7520"/>
                </a:lnTo>
                <a:lnTo>
                  <a:pt x="30829" y="8408"/>
                </a:lnTo>
                <a:lnTo>
                  <a:pt x="31239" y="9331"/>
                </a:lnTo>
                <a:lnTo>
                  <a:pt x="31615" y="10288"/>
                </a:lnTo>
                <a:lnTo>
                  <a:pt x="31957" y="11245"/>
                </a:lnTo>
                <a:lnTo>
                  <a:pt x="32265" y="12270"/>
                </a:lnTo>
                <a:lnTo>
                  <a:pt x="32538" y="13296"/>
                </a:lnTo>
                <a:lnTo>
                  <a:pt x="32812" y="14321"/>
                </a:lnTo>
                <a:lnTo>
                  <a:pt x="33017" y="15381"/>
                </a:lnTo>
                <a:lnTo>
                  <a:pt x="33188" y="16474"/>
                </a:lnTo>
                <a:lnTo>
                  <a:pt x="33324" y="17568"/>
                </a:lnTo>
                <a:lnTo>
                  <a:pt x="33427" y="18696"/>
                </a:lnTo>
                <a:lnTo>
                  <a:pt x="33495" y="19790"/>
                </a:lnTo>
                <a:lnTo>
                  <a:pt x="33529" y="20918"/>
                </a:lnTo>
                <a:lnTo>
                  <a:pt x="33529" y="22046"/>
                </a:lnTo>
                <a:lnTo>
                  <a:pt x="33461" y="23173"/>
                </a:lnTo>
                <a:lnTo>
                  <a:pt x="33393" y="24301"/>
                </a:lnTo>
                <a:lnTo>
                  <a:pt x="33222" y="25429"/>
                </a:lnTo>
                <a:lnTo>
                  <a:pt x="33051" y="26557"/>
                </a:lnTo>
                <a:lnTo>
                  <a:pt x="32812" y="27651"/>
                </a:lnTo>
                <a:lnTo>
                  <a:pt x="32538" y="28745"/>
                </a:lnTo>
                <a:lnTo>
                  <a:pt x="32231" y="29838"/>
                </a:lnTo>
                <a:lnTo>
                  <a:pt x="32231" y="29838"/>
                </a:lnTo>
                <a:lnTo>
                  <a:pt x="31820" y="30966"/>
                </a:lnTo>
                <a:lnTo>
                  <a:pt x="31376" y="32060"/>
                </a:lnTo>
                <a:lnTo>
                  <a:pt x="30898" y="33085"/>
                </a:lnTo>
                <a:lnTo>
                  <a:pt x="30351" y="34042"/>
                </a:lnTo>
                <a:lnTo>
                  <a:pt x="29770" y="34965"/>
                </a:lnTo>
                <a:lnTo>
                  <a:pt x="29154" y="35820"/>
                </a:lnTo>
                <a:lnTo>
                  <a:pt x="28505" y="36606"/>
                </a:lnTo>
                <a:lnTo>
                  <a:pt x="27821" y="37358"/>
                </a:lnTo>
                <a:lnTo>
                  <a:pt x="27104" y="38075"/>
                </a:lnTo>
                <a:lnTo>
                  <a:pt x="26352" y="38725"/>
                </a:lnTo>
                <a:lnTo>
                  <a:pt x="25600" y="39306"/>
                </a:lnTo>
                <a:lnTo>
                  <a:pt x="24814" y="39853"/>
                </a:lnTo>
                <a:lnTo>
                  <a:pt x="23993" y="40365"/>
                </a:lnTo>
                <a:lnTo>
                  <a:pt x="23173" y="40810"/>
                </a:lnTo>
                <a:lnTo>
                  <a:pt x="22319" y="41220"/>
                </a:lnTo>
                <a:lnTo>
                  <a:pt x="21464" y="41596"/>
                </a:lnTo>
                <a:lnTo>
                  <a:pt x="20610" y="41903"/>
                </a:lnTo>
                <a:lnTo>
                  <a:pt x="19721" y="42177"/>
                </a:lnTo>
                <a:lnTo>
                  <a:pt x="18832" y="42416"/>
                </a:lnTo>
                <a:lnTo>
                  <a:pt x="17944" y="42621"/>
                </a:lnTo>
                <a:lnTo>
                  <a:pt x="17089" y="42758"/>
                </a:lnTo>
                <a:lnTo>
                  <a:pt x="16201" y="42860"/>
                </a:lnTo>
                <a:lnTo>
                  <a:pt x="15346" y="42929"/>
                </a:lnTo>
                <a:lnTo>
                  <a:pt x="14458" y="42963"/>
                </a:lnTo>
                <a:lnTo>
                  <a:pt x="13603" y="42963"/>
                </a:lnTo>
                <a:lnTo>
                  <a:pt x="12783" y="42929"/>
                </a:lnTo>
                <a:lnTo>
                  <a:pt x="11963" y="42860"/>
                </a:lnTo>
                <a:lnTo>
                  <a:pt x="11142" y="42758"/>
                </a:lnTo>
                <a:lnTo>
                  <a:pt x="10390" y="42621"/>
                </a:lnTo>
                <a:lnTo>
                  <a:pt x="9604" y="42450"/>
                </a:lnTo>
                <a:lnTo>
                  <a:pt x="8886" y="42245"/>
                </a:lnTo>
                <a:lnTo>
                  <a:pt x="8169" y="42006"/>
                </a:lnTo>
                <a:lnTo>
                  <a:pt x="8169" y="42006"/>
                </a:lnTo>
                <a:lnTo>
                  <a:pt x="7485" y="41733"/>
                </a:lnTo>
                <a:lnTo>
                  <a:pt x="6802" y="41425"/>
                </a:lnTo>
                <a:lnTo>
                  <a:pt x="6152" y="41083"/>
                </a:lnTo>
                <a:lnTo>
                  <a:pt x="5537" y="40707"/>
                </a:lnTo>
                <a:lnTo>
                  <a:pt x="4956" y="40297"/>
                </a:lnTo>
                <a:lnTo>
                  <a:pt x="4375" y="39887"/>
                </a:lnTo>
                <a:lnTo>
                  <a:pt x="3862" y="39408"/>
                </a:lnTo>
                <a:lnTo>
                  <a:pt x="3384" y="38964"/>
                </a:lnTo>
                <a:lnTo>
                  <a:pt x="2939" y="38451"/>
                </a:lnTo>
                <a:lnTo>
                  <a:pt x="2495" y="37939"/>
                </a:lnTo>
                <a:lnTo>
                  <a:pt x="2119" y="37426"/>
                </a:lnTo>
                <a:lnTo>
                  <a:pt x="1743" y="36879"/>
                </a:lnTo>
                <a:lnTo>
                  <a:pt x="1436" y="36332"/>
                </a:lnTo>
                <a:lnTo>
                  <a:pt x="1128" y="35751"/>
                </a:lnTo>
                <a:lnTo>
                  <a:pt x="889" y="35170"/>
                </a:lnTo>
                <a:lnTo>
                  <a:pt x="649" y="34589"/>
                </a:lnTo>
                <a:lnTo>
                  <a:pt x="444" y="34008"/>
                </a:lnTo>
                <a:lnTo>
                  <a:pt x="308" y="33393"/>
                </a:lnTo>
                <a:lnTo>
                  <a:pt x="171" y="32812"/>
                </a:lnTo>
                <a:lnTo>
                  <a:pt x="68" y="32197"/>
                </a:lnTo>
                <a:lnTo>
                  <a:pt x="34" y="31616"/>
                </a:lnTo>
                <a:lnTo>
                  <a:pt x="0" y="31000"/>
                </a:lnTo>
                <a:lnTo>
                  <a:pt x="0" y="30419"/>
                </a:lnTo>
                <a:lnTo>
                  <a:pt x="34" y="29804"/>
                </a:lnTo>
                <a:lnTo>
                  <a:pt x="103" y="29223"/>
                </a:lnTo>
                <a:lnTo>
                  <a:pt x="239" y="28642"/>
                </a:lnTo>
                <a:lnTo>
                  <a:pt x="376" y="28095"/>
                </a:lnTo>
                <a:lnTo>
                  <a:pt x="547" y="27514"/>
                </a:lnTo>
                <a:lnTo>
                  <a:pt x="752" y="26967"/>
                </a:lnTo>
                <a:lnTo>
                  <a:pt x="991" y="26455"/>
                </a:lnTo>
                <a:lnTo>
                  <a:pt x="1265" y="25942"/>
                </a:lnTo>
                <a:lnTo>
                  <a:pt x="1572" y="25463"/>
                </a:lnTo>
                <a:lnTo>
                  <a:pt x="1572" y="25463"/>
                </a:lnTo>
                <a:lnTo>
                  <a:pt x="1914" y="24985"/>
                </a:lnTo>
                <a:lnTo>
                  <a:pt x="2256" y="24575"/>
                </a:lnTo>
                <a:lnTo>
                  <a:pt x="2974" y="23755"/>
                </a:lnTo>
                <a:lnTo>
                  <a:pt x="3691" y="23003"/>
                </a:lnTo>
                <a:lnTo>
                  <a:pt x="4477" y="22285"/>
                </a:lnTo>
                <a:lnTo>
                  <a:pt x="5229" y="21635"/>
                </a:lnTo>
                <a:lnTo>
                  <a:pt x="6015" y="20986"/>
                </a:lnTo>
                <a:lnTo>
                  <a:pt x="7588" y="19824"/>
                </a:lnTo>
                <a:lnTo>
                  <a:pt x="8305" y="19209"/>
                </a:lnTo>
                <a:lnTo>
                  <a:pt x="9023" y="18628"/>
                </a:lnTo>
                <a:lnTo>
                  <a:pt x="9707" y="18047"/>
                </a:lnTo>
                <a:lnTo>
                  <a:pt x="10322" y="17397"/>
                </a:lnTo>
                <a:lnTo>
                  <a:pt x="10903" y="16748"/>
                </a:lnTo>
                <a:lnTo>
                  <a:pt x="11142" y="16406"/>
                </a:lnTo>
                <a:lnTo>
                  <a:pt x="11382" y="16064"/>
                </a:lnTo>
                <a:lnTo>
                  <a:pt x="11621" y="15688"/>
                </a:lnTo>
                <a:lnTo>
                  <a:pt x="11792" y="15312"/>
                </a:lnTo>
                <a:lnTo>
                  <a:pt x="11997" y="14902"/>
                </a:lnTo>
                <a:lnTo>
                  <a:pt x="12133" y="14492"/>
                </a:lnTo>
                <a:lnTo>
                  <a:pt x="12133" y="14492"/>
                </a:lnTo>
                <a:lnTo>
                  <a:pt x="12270" y="14048"/>
                </a:lnTo>
                <a:lnTo>
                  <a:pt x="12373" y="13603"/>
                </a:lnTo>
                <a:lnTo>
                  <a:pt x="12544" y="12544"/>
                </a:lnTo>
                <a:lnTo>
                  <a:pt x="12714" y="11416"/>
                </a:lnTo>
                <a:lnTo>
                  <a:pt x="12851" y="10186"/>
                </a:lnTo>
                <a:lnTo>
                  <a:pt x="12988" y="8887"/>
                </a:lnTo>
                <a:lnTo>
                  <a:pt x="13159" y="7588"/>
                </a:lnTo>
                <a:lnTo>
                  <a:pt x="13398" y="6289"/>
                </a:lnTo>
                <a:lnTo>
                  <a:pt x="13535" y="5674"/>
                </a:lnTo>
                <a:lnTo>
                  <a:pt x="13706" y="5059"/>
                </a:lnTo>
                <a:lnTo>
                  <a:pt x="13706" y="5059"/>
                </a:lnTo>
                <a:lnTo>
                  <a:pt x="13808" y="4717"/>
                </a:lnTo>
                <a:lnTo>
                  <a:pt x="13945" y="4375"/>
                </a:lnTo>
                <a:lnTo>
                  <a:pt x="14082" y="4033"/>
                </a:lnTo>
                <a:lnTo>
                  <a:pt x="14253" y="3726"/>
                </a:lnTo>
                <a:lnTo>
                  <a:pt x="14663" y="3111"/>
                </a:lnTo>
                <a:lnTo>
                  <a:pt x="15141" y="2530"/>
                </a:lnTo>
                <a:lnTo>
                  <a:pt x="15688" y="2017"/>
                </a:lnTo>
                <a:lnTo>
                  <a:pt x="16269" y="1538"/>
                </a:lnTo>
                <a:lnTo>
                  <a:pt x="16918" y="1094"/>
                </a:lnTo>
                <a:lnTo>
                  <a:pt x="17602" y="718"/>
                </a:lnTo>
                <a:lnTo>
                  <a:pt x="18354" y="445"/>
                </a:lnTo>
                <a:lnTo>
                  <a:pt x="19106" y="205"/>
                </a:lnTo>
                <a:lnTo>
                  <a:pt x="19516" y="137"/>
                </a:lnTo>
                <a:lnTo>
                  <a:pt x="19892" y="69"/>
                </a:lnTo>
                <a:lnTo>
                  <a:pt x="20302" y="34"/>
                </a:lnTo>
                <a:lnTo>
                  <a:pt x="20712" y="0"/>
                </a:lnTo>
                <a:lnTo>
                  <a:pt x="21122" y="0"/>
                </a:lnTo>
                <a:lnTo>
                  <a:pt x="21533" y="34"/>
                </a:lnTo>
                <a:lnTo>
                  <a:pt x="21943" y="69"/>
                </a:lnTo>
                <a:lnTo>
                  <a:pt x="22387" y="137"/>
                </a:lnTo>
                <a:lnTo>
                  <a:pt x="22797" y="240"/>
                </a:lnTo>
                <a:lnTo>
                  <a:pt x="23207" y="376"/>
                </a:lnTo>
                <a:lnTo>
                  <a:pt x="23617" y="547"/>
                </a:lnTo>
                <a:lnTo>
                  <a:pt x="24062" y="71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6"/>
          <p:cNvSpPr/>
          <p:nvPr/>
        </p:nvSpPr>
        <p:spPr>
          <a:xfrm>
            <a:off x="1651186" y="3140630"/>
            <a:ext cx="301775" cy="718682"/>
          </a:xfrm>
          <a:custGeom>
            <a:rect b="b" l="l" r="r" t="t"/>
            <a:pathLst>
              <a:path extrusionOk="0" h="39888" w="16749">
                <a:moveTo>
                  <a:pt x="8750" y="0"/>
                </a:moveTo>
                <a:lnTo>
                  <a:pt x="9742" y="1197"/>
                </a:lnTo>
                <a:lnTo>
                  <a:pt x="10664" y="2461"/>
                </a:lnTo>
                <a:lnTo>
                  <a:pt x="11553" y="3760"/>
                </a:lnTo>
                <a:lnTo>
                  <a:pt x="12373" y="5093"/>
                </a:lnTo>
                <a:lnTo>
                  <a:pt x="13125" y="6460"/>
                </a:lnTo>
                <a:lnTo>
                  <a:pt x="13809" y="7862"/>
                </a:lnTo>
                <a:lnTo>
                  <a:pt x="14424" y="9297"/>
                </a:lnTo>
                <a:lnTo>
                  <a:pt x="14971" y="10767"/>
                </a:lnTo>
                <a:lnTo>
                  <a:pt x="15210" y="11519"/>
                </a:lnTo>
                <a:lnTo>
                  <a:pt x="15415" y="12236"/>
                </a:lnTo>
                <a:lnTo>
                  <a:pt x="15620" y="12988"/>
                </a:lnTo>
                <a:lnTo>
                  <a:pt x="15791" y="13774"/>
                </a:lnTo>
                <a:lnTo>
                  <a:pt x="15928" y="14526"/>
                </a:lnTo>
                <a:lnTo>
                  <a:pt x="16065" y="15278"/>
                </a:lnTo>
                <a:lnTo>
                  <a:pt x="16167" y="16064"/>
                </a:lnTo>
                <a:lnTo>
                  <a:pt x="16270" y="16816"/>
                </a:lnTo>
                <a:lnTo>
                  <a:pt x="16304" y="17602"/>
                </a:lnTo>
                <a:lnTo>
                  <a:pt x="16338" y="18389"/>
                </a:lnTo>
                <a:lnTo>
                  <a:pt x="16338" y="19175"/>
                </a:lnTo>
                <a:lnTo>
                  <a:pt x="16304" y="19927"/>
                </a:lnTo>
                <a:lnTo>
                  <a:pt x="16236" y="20713"/>
                </a:lnTo>
                <a:lnTo>
                  <a:pt x="16167" y="21499"/>
                </a:lnTo>
                <a:lnTo>
                  <a:pt x="16065" y="22251"/>
                </a:lnTo>
                <a:lnTo>
                  <a:pt x="15962" y="23037"/>
                </a:lnTo>
                <a:lnTo>
                  <a:pt x="15825" y="23789"/>
                </a:lnTo>
                <a:lnTo>
                  <a:pt x="15655" y="24541"/>
                </a:lnTo>
                <a:lnTo>
                  <a:pt x="15484" y="25327"/>
                </a:lnTo>
                <a:lnTo>
                  <a:pt x="15279" y="26045"/>
                </a:lnTo>
                <a:lnTo>
                  <a:pt x="15039" y="26797"/>
                </a:lnTo>
                <a:lnTo>
                  <a:pt x="14766" y="27548"/>
                </a:lnTo>
                <a:lnTo>
                  <a:pt x="14492" y="28266"/>
                </a:lnTo>
                <a:lnTo>
                  <a:pt x="14185" y="28984"/>
                </a:lnTo>
                <a:lnTo>
                  <a:pt x="13877" y="29668"/>
                </a:lnTo>
                <a:lnTo>
                  <a:pt x="13501" y="30351"/>
                </a:lnTo>
                <a:lnTo>
                  <a:pt x="13125" y="31035"/>
                </a:lnTo>
                <a:lnTo>
                  <a:pt x="12715" y="31718"/>
                </a:lnTo>
                <a:lnTo>
                  <a:pt x="12271" y="32334"/>
                </a:lnTo>
                <a:lnTo>
                  <a:pt x="11827" y="32983"/>
                </a:lnTo>
                <a:lnTo>
                  <a:pt x="11348" y="33564"/>
                </a:lnTo>
                <a:lnTo>
                  <a:pt x="10835" y="34179"/>
                </a:lnTo>
                <a:lnTo>
                  <a:pt x="10288" y="34726"/>
                </a:lnTo>
                <a:lnTo>
                  <a:pt x="9707" y="35273"/>
                </a:lnTo>
                <a:lnTo>
                  <a:pt x="9126" y="35786"/>
                </a:lnTo>
                <a:lnTo>
                  <a:pt x="8511" y="36264"/>
                </a:lnTo>
                <a:lnTo>
                  <a:pt x="7896" y="36743"/>
                </a:lnTo>
                <a:lnTo>
                  <a:pt x="7247" y="37153"/>
                </a:lnTo>
                <a:lnTo>
                  <a:pt x="6597" y="37563"/>
                </a:lnTo>
                <a:lnTo>
                  <a:pt x="5914" y="37939"/>
                </a:lnTo>
                <a:lnTo>
                  <a:pt x="5230" y="38315"/>
                </a:lnTo>
                <a:lnTo>
                  <a:pt x="4512" y="38622"/>
                </a:lnTo>
                <a:lnTo>
                  <a:pt x="3795" y="38896"/>
                </a:lnTo>
                <a:lnTo>
                  <a:pt x="3043" y="39169"/>
                </a:lnTo>
                <a:lnTo>
                  <a:pt x="2291" y="39374"/>
                </a:lnTo>
                <a:lnTo>
                  <a:pt x="1539" y="39579"/>
                </a:lnTo>
                <a:lnTo>
                  <a:pt x="787" y="39750"/>
                </a:lnTo>
                <a:lnTo>
                  <a:pt x="1" y="39887"/>
                </a:lnTo>
                <a:lnTo>
                  <a:pt x="1" y="39887"/>
                </a:lnTo>
                <a:lnTo>
                  <a:pt x="787" y="39784"/>
                </a:lnTo>
                <a:lnTo>
                  <a:pt x="1573" y="39648"/>
                </a:lnTo>
                <a:lnTo>
                  <a:pt x="2325" y="39477"/>
                </a:lnTo>
                <a:lnTo>
                  <a:pt x="3077" y="39272"/>
                </a:lnTo>
                <a:lnTo>
                  <a:pt x="3829" y="39033"/>
                </a:lnTo>
                <a:lnTo>
                  <a:pt x="4581" y="38759"/>
                </a:lnTo>
                <a:lnTo>
                  <a:pt x="5298" y="38486"/>
                </a:lnTo>
                <a:lnTo>
                  <a:pt x="6016" y="38144"/>
                </a:lnTo>
                <a:lnTo>
                  <a:pt x="6734" y="37768"/>
                </a:lnTo>
                <a:lnTo>
                  <a:pt x="7417" y="37358"/>
                </a:lnTo>
                <a:lnTo>
                  <a:pt x="8067" y="36948"/>
                </a:lnTo>
                <a:lnTo>
                  <a:pt x="8716" y="36503"/>
                </a:lnTo>
                <a:lnTo>
                  <a:pt x="9331" y="35991"/>
                </a:lnTo>
                <a:lnTo>
                  <a:pt x="9947" y="35512"/>
                </a:lnTo>
                <a:lnTo>
                  <a:pt x="10528" y="34965"/>
                </a:lnTo>
                <a:lnTo>
                  <a:pt x="11075" y="34384"/>
                </a:lnTo>
                <a:lnTo>
                  <a:pt x="11621" y="33803"/>
                </a:lnTo>
                <a:lnTo>
                  <a:pt x="12100" y="33188"/>
                </a:lnTo>
                <a:lnTo>
                  <a:pt x="12578" y="32573"/>
                </a:lnTo>
                <a:lnTo>
                  <a:pt x="13023" y="31923"/>
                </a:lnTo>
                <a:lnTo>
                  <a:pt x="13433" y="31240"/>
                </a:lnTo>
                <a:lnTo>
                  <a:pt x="13843" y="30556"/>
                </a:lnTo>
                <a:lnTo>
                  <a:pt x="14219" y="29873"/>
                </a:lnTo>
                <a:lnTo>
                  <a:pt x="14561" y="29155"/>
                </a:lnTo>
                <a:lnTo>
                  <a:pt x="14868" y="28403"/>
                </a:lnTo>
                <a:lnTo>
                  <a:pt x="15142" y="27685"/>
                </a:lnTo>
                <a:lnTo>
                  <a:pt x="15415" y="26933"/>
                </a:lnTo>
                <a:lnTo>
                  <a:pt x="15655" y="26181"/>
                </a:lnTo>
                <a:lnTo>
                  <a:pt x="15860" y="25429"/>
                </a:lnTo>
                <a:lnTo>
                  <a:pt x="16065" y="24643"/>
                </a:lnTo>
                <a:lnTo>
                  <a:pt x="16236" y="23891"/>
                </a:lnTo>
                <a:lnTo>
                  <a:pt x="16372" y="23105"/>
                </a:lnTo>
                <a:lnTo>
                  <a:pt x="16509" y="22319"/>
                </a:lnTo>
                <a:lnTo>
                  <a:pt x="16577" y="21533"/>
                </a:lnTo>
                <a:lnTo>
                  <a:pt x="16680" y="20747"/>
                </a:lnTo>
                <a:lnTo>
                  <a:pt x="16714" y="19961"/>
                </a:lnTo>
                <a:lnTo>
                  <a:pt x="16748" y="19175"/>
                </a:lnTo>
                <a:lnTo>
                  <a:pt x="16748" y="18389"/>
                </a:lnTo>
                <a:lnTo>
                  <a:pt x="16714" y="17602"/>
                </a:lnTo>
                <a:lnTo>
                  <a:pt x="16646" y="16816"/>
                </a:lnTo>
                <a:lnTo>
                  <a:pt x="16577" y="16030"/>
                </a:lnTo>
                <a:lnTo>
                  <a:pt x="16441" y="15244"/>
                </a:lnTo>
                <a:lnTo>
                  <a:pt x="16304" y="14458"/>
                </a:lnTo>
                <a:lnTo>
                  <a:pt x="16167" y="13672"/>
                </a:lnTo>
                <a:lnTo>
                  <a:pt x="15962" y="12920"/>
                </a:lnTo>
                <a:lnTo>
                  <a:pt x="15757" y="12134"/>
                </a:lnTo>
                <a:lnTo>
                  <a:pt x="15518" y="11382"/>
                </a:lnTo>
                <a:lnTo>
                  <a:pt x="15279" y="10630"/>
                </a:lnTo>
                <a:lnTo>
                  <a:pt x="14698" y="9194"/>
                </a:lnTo>
                <a:lnTo>
                  <a:pt x="14048" y="7759"/>
                </a:lnTo>
                <a:lnTo>
                  <a:pt x="13330" y="6358"/>
                </a:lnTo>
                <a:lnTo>
                  <a:pt x="12544" y="4991"/>
                </a:lnTo>
                <a:lnTo>
                  <a:pt x="11690" y="3658"/>
                </a:lnTo>
                <a:lnTo>
                  <a:pt x="10767" y="2393"/>
                </a:lnTo>
                <a:lnTo>
                  <a:pt x="9810" y="1162"/>
                </a:lnTo>
                <a:lnTo>
                  <a:pt x="8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6"/>
          <p:cNvSpPr/>
          <p:nvPr/>
        </p:nvSpPr>
        <p:spPr>
          <a:xfrm>
            <a:off x="1651186" y="3140630"/>
            <a:ext cx="301775" cy="718682"/>
          </a:xfrm>
          <a:custGeom>
            <a:rect b="b" l="l" r="r" t="t"/>
            <a:pathLst>
              <a:path extrusionOk="0" fill="none" h="39888" w="16749">
                <a:moveTo>
                  <a:pt x="8750" y="0"/>
                </a:moveTo>
                <a:lnTo>
                  <a:pt x="8750" y="0"/>
                </a:lnTo>
                <a:lnTo>
                  <a:pt x="9810" y="1162"/>
                </a:lnTo>
                <a:lnTo>
                  <a:pt x="10767" y="2393"/>
                </a:lnTo>
                <a:lnTo>
                  <a:pt x="11690" y="3658"/>
                </a:lnTo>
                <a:lnTo>
                  <a:pt x="12544" y="4991"/>
                </a:lnTo>
                <a:lnTo>
                  <a:pt x="13330" y="6358"/>
                </a:lnTo>
                <a:lnTo>
                  <a:pt x="14048" y="7759"/>
                </a:lnTo>
                <a:lnTo>
                  <a:pt x="14698" y="9194"/>
                </a:lnTo>
                <a:lnTo>
                  <a:pt x="15279" y="10630"/>
                </a:lnTo>
                <a:lnTo>
                  <a:pt x="15279" y="10630"/>
                </a:lnTo>
                <a:lnTo>
                  <a:pt x="15518" y="11382"/>
                </a:lnTo>
                <a:lnTo>
                  <a:pt x="15757" y="12134"/>
                </a:lnTo>
                <a:lnTo>
                  <a:pt x="15962" y="12920"/>
                </a:lnTo>
                <a:lnTo>
                  <a:pt x="16167" y="13672"/>
                </a:lnTo>
                <a:lnTo>
                  <a:pt x="16304" y="14458"/>
                </a:lnTo>
                <a:lnTo>
                  <a:pt x="16441" y="15244"/>
                </a:lnTo>
                <a:lnTo>
                  <a:pt x="16577" y="16030"/>
                </a:lnTo>
                <a:lnTo>
                  <a:pt x="16646" y="16816"/>
                </a:lnTo>
                <a:lnTo>
                  <a:pt x="16646" y="16816"/>
                </a:lnTo>
                <a:lnTo>
                  <a:pt x="16714" y="17602"/>
                </a:lnTo>
                <a:lnTo>
                  <a:pt x="16748" y="18389"/>
                </a:lnTo>
                <a:lnTo>
                  <a:pt x="16748" y="19175"/>
                </a:lnTo>
                <a:lnTo>
                  <a:pt x="16714" y="19961"/>
                </a:lnTo>
                <a:lnTo>
                  <a:pt x="16714" y="19961"/>
                </a:lnTo>
                <a:lnTo>
                  <a:pt x="16680" y="20747"/>
                </a:lnTo>
                <a:lnTo>
                  <a:pt x="16577" y="21533"/>
                </a:lnTo>
                <a:lnTo>
                  <a:pt x="16509" y="22319"/>
                </a:lnTo>
                <a:lnTo>
                  <a:pt x="16372" y="23105"/>
                </a:lnTo>
                <a:lnTo>
                  <a:pt x="16372" y="23105"/>
                </a:lnTo>
                <a:lnTo>
                  <a:pt x="16236" y="23891"/>
                </a:lnTo>
                <a:lnTo>
                  <a:pt x="16065" y="24643"/>
                </a:lnTo>
                <a:lnTo>
                  <a:pt x="15860" y="25429"/>
                </a:lnTo>
                <a:lnTo>
                  <a:pt x="15655" y="26181"/>
                </a:lnTo>
                <a:lnTo>
                  <a:pt x="15415" y="26933"/>
                </a:lnTo>
                <a:lnTo>
                  <a:pt x="15142" y="27685"/>
                </a:lnTo>
                <a:lnTo>
                  <a:pt x="14868" y="28403"/>
                </a:lnTo>
                <a:lnTo>
                  <a:pt x="14561" y="29155"/>
                </a:lnTo>
                <a:lnTo>
                  <a:pt x="14219" y="29873"/>
                </a:lnTo>
                <a:lnTo>
                  <a:pt x="13843" y="30556"/>
                </a:lnTo>
                <a:lnTo>
                  <a:pt x="13433" y="31240"/>
                </a:lnTo>
                <a:lnTo>
                  <a:pt x="13023" y="31923"/>
                </a:lnTo>
                <a:lnTo>
                  <a:pt x="12578" y="32573"/>
                </a:lnTo>
                <a:lnTo>
                  <a:pt x="12100" y="33188"/>
                </a:lnTo>
                <a:lnTo>
                  <a:pt x="11621" y="33803"/>
                </a:lnTo>
                <a:lnTo>
                  <a:pt x="11075" y="34384"/>
                </a:lnTo>
                <a:lnTo>
                  <a:pt x="11075" y="34384"/>
                </a:lnTo>
                <a:lnTo>
                  <a:pt x="10528" y="34965"/>
                </a:lnTo>
                <a:lnTo>
                  <a:pt x="9947" y="35512"/>
                </a:lnTo>
                <a:lnTo>
                  <a:pt x="9331" y="35991"/>
                </a:lnTo>
                <a:lnTo>
                  <a:pt x="8716" y="36503"/>
                </a:lnTo>
                <a:lnTo>
                  <a:pt x="8067" y="36948"/>
                </a:lnTo>
                <a:lnTo>
                  <a:pt x="7417" y="37358"/>
                </a:lnTo>
                <a:lnTo>
                  <a:pt x="6734" y="37768"/>
                </a:lnTo>
                <a:lnTo>
                  <a:pt x="6016" y="38144"/>
                </a:lnTo>
                <a:lnTo>
                  <a:pt x="6016" y="38144"/>
                </a:lnTo>
                <a:lnTo>
                  <a:pt x="5298" y="38486"/>
                </a:lnTo>
                <a:lnTo>
                  <a:pt x="4581" y="38759"/>
                </a:lnTo>
                <a:lnTo>
                  <a:pt x="3829" y="39033"/>
                </a:lnTo>
                <a:lnTo>
                  <a:pt x="3077" y="39272"/>
                </a:lnTo>
                <a:lnTo>
                  <a:pt x="2325" y="39477"/>
                </a:lnTo>
                <a:lnTo>
                  <a:pt x="1573" y="39648"/>
                </a:lnTo>
                <a:lnTo>
                  <a:pt x="787" y="39784"/>
                </a:lnTo>
                <a:lnTo>
                  <a:pt x="1" y="39887"/>
                </a:lnTo>
                <a:lnTo>
                  <a:pt x="1" y="39887"/>
                </a:lnTo>
                <a:lnTo>
                  <a:pt x="787" y="39750"/>
                </a:lnTo>
                <a:lnTo>
                  <a:pt x="1539" y="39579"/>
                </a:lnTo>
                <a:lnTo>
                  <a:pt x="2291" y="39374"/>
                </a:lnTo>
                <a:lnTo>
                  <a:pt x="3043" y="39169"/>
                </a:lnTo>
                <a:lnTo>
                  <a:pt x="3795" y="38896"/>
                </a:lnTo>
                <a:lnTo>
                  <a:pt x="4512" y="38622"/>
                </a:lnTo>
                <a:lnTo>
                  <a:pt x="5230" y="38315"/>
                </a:lnTo>
                <a:lnTo>
                  <a:pt x="5914" y="37939"/>
                </a:lnTo>
                <a:lnTo>
                  <a:pt x="6597" y="37563"/>
                </a:lnTo>
                <a:lnTo>
                  <a:pt x="7247" y="37153"/>
                </a:lnTo>
                <a:lnTo>
                  <a:pt x="7896" y="36743"/>
                </a:lnTo>
                <a:lnTo>
                  <a:pt x="8511" y="36264"/>
                </a:lnTo>
                <a:lnTo>
                  <a:pt x="9126" y="35786"/>
                </a:lnTo>
                <a:lnTo>
                  <a:pt x="9707" y="35273"/>
                </a:lnTo>
                <a:lnTo>
                  <a:pt x="10288" y="34726"/>
                </a:lnTo>
                <a:lnTo>
                  <a:pt x="10835" y="34179"/>
                </a:lnTo>
                <a:lnTo>
                  <a:pt x="10835" y="34179"/>
                </a:lnTo>
                <a:lnTo>
                  <a:pt x="11348" y="33564"/>
                </a:lnTo>
                <a:lnTo>
                  <a:pt x="11827" y="32983"/>
                </a:lnTo>
                <a:lnTo>
                  <a:pt x="12271" y="32334"/>
                </a:lnTo>
                <a:lnTo>
                  <a:pt x="12715" y="31718"/>
                </a:lnTo>
                <a:lnTo>
                  <a:pt x="13125" y="31035"/>
                </a:lnTo>
                <a:lnTo>
                  <a:pt x="13501" y="30351"/>
                </a:lnTo>
                <a:lnTo>
                  <a:pt x="13877" y="29668"/>
                </a:lnTo>
                <a:lnTo>
                  <a:pt x="14185" y="28984"/>
                </a:lnTo>
                <a:lnTo>
                  <a:pt x="14492" y="28266"/>
                </a:lnTo>
                <a:lnTo>
                  <a:pt x="14766" y="27548"/>
                </a:lnTo>
                <a:lnTo>
                  <a:pt x="15039" y="26797"/>
                </a:lnTo>
                <a:lnTo>
                  <a:pt x="15279" y="26045"/>
                </a:lnTo>
                <a:lnTo>
                  <a:pt x="15484" y="25327"/>
                </a:lnTo>
                <a:lnTo>
                  <a:pt x="15655" y="24541"/>
                </a:lnTo>
                <a:lnTo>
                  <a:pt x="15825" y="23789"/>
                </a:lnTo>
                <a:lnTo>
                  <a:pt x="15962" y="23037"/>
                </a:lnTo>
                <a:lnTo>
                  <a:pt x="15962" y="23037"/>
                </a:lnTo>
                <a:lnTo>
                  <a:pt x="16065" y="22251"/>
                </a:lnTo>
                <a:lnTo>
                  <a:pt x="16167" y="21499"/>
                </a:lnTo>
                <a:lnTo>
                  <a:pt x="16236" y="20713"/>
                </a:lnTo>
                <a:lnTo>
                  <a:pt x="16304" y="19927"/>
                </a:lnTo>
                <a:lnTo>
                  <a:pt x="16304" y="19927"/>
                </a:lnTo>
                <a:lnTo>
                  <a:pt x="16338" y="19175"/>
                </a:lnTo>
                <a:lnTo>
                  <a:pt x="16338" y="18389"/>
                </a:lnTo>
                <a:lnTo>
                  <a:pt x="16304" y="17602"/>
                </a:lnTo>
                <a:lnTo>
                  <a:pt x="16270" y="16816"/>
                </a:lnTo>
                <a:lnTo>
                  <a:pt x="16270" y="16816"/>
                </a:lnTo>
                <a:lnTo>
                  <a:pt x="16167" y="16064"/>
                </a:lnTo>
                <a:lnTo>
                  <a:pt x="16065" y="15278"/>
                </a:lnTo>
                <a:lnTo>
                  <a:pt x="15928" y="14526"/>
                </a:lnTo>
                <a:lnTo>
                  <a:pt x="15791" y="13774"/>
                </a:lnTo>
                <a:lnTo>
                  <a:pt x="15620" y="12988"/>
                </a:lnTo>
                <a:lnTo>
                  <a:pt x="15415" y="12236"/>
                </a:lnTo>
                <a:lnTo>
                  <a:pt x="15210" y="11519"/>
                </a:lnTo>
                <a:lnTo>
                  <a:pt x="14971" y="10767"/>
                </a:lnTo>
                <a:lnTo>
                  <a:pt x="14971" y="10767"/>
                </a:lnTo>
                <a:lnTo>
                  <a:pt x="14424" y="9297"/>
                </a:lnTo>
                <a:lnTo>
                  <a:pt x="13809" y="7862"/>
                </a:lnTo>
                <a:lnTo>
                  <a:pt x="13125" y="6460"/>
                </a:lnTo>
                <a:lnTo>
                  <a:pt x="12373" y="5093"/>
                </a:lnTo>
                <a:lnTo>
                  <a:pt x="12373" y="5093"/>
                </a:lnTo>
                <a:lnTo>
                  <a:pt x="11553" y="3760"/>
                </a:lnTo>
                <a:lnTo>
                  <a:pt x="10664" y="2461"/>
                </a:lnTo>
                <a:lnTo>
                  <a:pt x="9742" y="1197"/>
                </a:lnTo>
                <a:lnTo>
                  <a:pt x="875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6"/>
          <p:cNvSpPr/>
          <p:nvPr/>
        </p:nvSpPr>
        <p:spPr>
          <a:xfrm>
            <a:off x="1322349" y="3257636"/>
            <a:ext cx="235867" cy="413844"/>
          </a:xfrm>
          <a:custGeom>
            <a:rect b="b" l="l" r="r" t="t"/>
            <a:pathLst>
              <a:path extrusionOk="0" h="22969" w="13091">
                <a:moveTo>
                  <a:pt x="13091" y="0"/>
                </a:moveTo>
                <a:lnTo>
                  <a:pt x="12988" y="855"/>
                </a:lnTo>
                <a:lnTo>
                  <a:pt x="12817" y="1709"/>
                </a:lnTo>
                <a:lnTo>
                  <a:pt x="12646" y="2564"/>
                </a:lnTo>
                <a:lnTo>
                  <a:pt x="12407" y="3384"/>
                </a:lnTo>
                <a:lnTo>
                  <a:pt x="12134" y="4204"/>
                </a:lnTo>
                <a:lnTo>
                  <a:pt x="11792" y="4990"/>
                </a:lnTo>
                <a:lnTo>
                  <a:pt x="11416" y="5742"/>
                </a:lnTo>
                <a:lnTo>
                  <a:pt x="10972" y="6494"/>
                </a:lnTo>
                <a:lnTo>
                  <a:pt x="10459" y="7144"/>
                </a:lnTo>
                <a:lnTo>
                  <a:pt x="9912" y="7793"/>
                </a:lnTo>
                <a:lnTo>
                  <a:pt x="9263" y="8374"/>
                </a:lnTo>
                <a:lnTo>
                  <a:pt x="8613" y="8887"/>
                </a:lnTo>
                <a:lnTo>
                  <a:pt x="7178" y="9878"/>
                </a:lnTo>
                <a:lnTo>
                  <a:pt x="6460" y="10391"/>
                </a:lnTo>
                <a:lnTo>
                  <a:pt x="5777" y="10938"/>
                </a:lnTo>
                <a:lnTo>
                  <a:pt x="5093" y="11484"/>
                </a:lnTo>
                <a:lnTo>
                  <a:pt x="4444" y="12065"/>
                </a:lnTo>
                <a:lnTo>
                  <a:pt x="3794" y="12647"/>
                </a:lnTo>
                <a:lnTo>
                  <a:pt x="3213" y="13296"/>
                </a:lnTo>
                <a:lnTo>
                  <a:pt x="2632" y="13945"/>
                </a:lnTo>
                <a:lnTo>
                  <a:pt x="2085" y="14663"/>
                </a:lnTo>
                <a:lnTo>
                  <a:pt x="1607" y="15381"/>
                </a:lnTo>
                <a:lnTo>
                  <a:pt x="1162" y="16167"/>
                </a:lnTo>
                <a:lnTo>
                  <a:pt x="786" y="16953"/>
                </a:lnTo>
                <a:lnTo>
                  <a:pt x="479" y="17773"/>
                </a:lnTo>
                <a:lnTo>
                  <a:pt x="342" y="18183"/>
                </a:lnTo>
                <a:lnTo>
                  <a:pt x="240" y="18628"/>
                </a:lnTo>
                <a:lnTo>
                  <a:pt x="137" y="19038"/>
                </a:lnTo>
                <a:lnTo>
                  <a:pt x="69" y="19482"/>
                </a:lnTo>
                <a:lnTo>
                  <a:pt x="0" y="20371"/>
                </a:lnTo>
                <a:lnTo>
                  <a:pt x="0" y="21225"/>
                </a:lnTo>
                <a:lnTo>
                  <a:pt x="103" y="22114"/>
                </a:lnTo>
                <a:lnTo>
                  <a:pt x="240" y="22969"/>
                </a:lnTo>
                <a:lnTo>
                  <a:pt x="137" y="22114"/>
                </a:lnTo>
                <a:lnTo>
                  <a:pt x="137" y="21225"/>
                </a:lnTo>
                <a:lnTo>
                  <a:pt x="171" y="20371"/>
                </a:lnTo>
                <a:lnTo>
                  <a:pt x="308" y="19551"/>
                </a:lnTo>
                <a:lnTo>
                  <a:pt x="479" y="18696"/>
                </a:lnTo>
                <a:lnTo>
                  <a:pt x="752" y="17876"/>
                </a:lnTo>
                <a:lnTo>
                  <a:pt x="1060" y="17090"/>
                </a:lnTo>
                <a:lnTo>
                  <a:pt x="1470" y="16304"/>
                </a:lnTo>
                <a:lnTo>
                  <a:pt x="1914" y="15586"/>
                </a:lnTo>
                <a:lnTo>
                  <a:pt x="2393" y="14902"/>
                </a:lnTo>
                <a:lnTo>
                  <a:pt x="2940" y="14219"/>
                </a:lnTo>
                <a:lnTo>
                  <a:pt x="3487" y="13569"/>
                </a:lnTo>
                <a:lnTo>
                  <a:pt x="4102" y="12954"/>
                </a:lnTo>
                <a:lnTo>
                  <a:pt x="4717" y="12339"/>
                </a:lnTo>
                <a:lnTo>
                  <a:pt x="5366" y="11792"/>
                </a:lnTo>
                <a:lnTo>
                  <a:pt x="6050" y="11279"/>
                </a:lnTo>
                <a:lnTo>
                  <a:pt x="6734" y="10733"/>
                </a:lnTo>
                <a:lnTo>
                  <a:pt x="7417" y="10220"/>
                </a:lnTo>
                <a:lnTo>
                  <a:pt x="8853" y="9229"/>
                </a:lnTo>
                <a:lnTo>
                  <a:pt x="9194" y="8955"/>
                </a:lnTo>
                <a:lnTo>
                  <a:pt x="9536" y="8682"/>
                </a:lnTo>
                <a:lnTo>
                  <a:pt x="9844" y="8374"/>
                </a:lnTo>
                <a:lnTo>
                  <a:pt x="10151" y="8067"/>
                </a:lnTo>
                <a:lnTo>
                  <a:pt x="10459" y="7725"/>
                </a:lnTo>
                <a:lnTo>
                  <a:pt x="10732" y="7383"/>
                </a:lnTo>
                <a:lnTo>
                  <a:pt x="11006" y="7041"/>
                </a:lnTo>
                <a:lnTo>
                  <a:pt x="11245" y="6665"/>
                </a:lnTo>
                <a:lnTo>
                  <a:pt x="11689" y="5913"/>
                </a:lnTo>
                <a:lnTo>
                  <a:pt x="12065" y="5127"/>
                </a:lnTo>
                <a:lnTo>
                  <a:pt x="12373" y="4273"/>
                </a:lnTo>
                <a:lnTo>
                  <a:pt x="12612" y="3452"/>
                </a:lnTo>
                <a:lnTo>
                  <a:pt x="12783" y="2598"/>
                </a:lnTo>
                <a:lnTo>
                  <a:pt x="12920" y="1743"/>
                </a:lnTo>
                <a:lnTo>
                  <a:pt x="13022" y="855"/>
                </a:lnTo>
                <a:lnTo>
                  <a:pt x="130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/>
          <p:nvPr/>
        </p:nvSpPr>
        <p:spPr>
          <a:xfrm>
            <a:off x="2732561" y="3809404"/>
            <a:ext cx="906496" cy="565335"/>
          </a:xfrm>
          <a:custGeom>
            <a:rect b="b" l="l" r="r" t="t"/>
            <a:pathLst>
              <a:path extrusionOk="0" h="31377" w="50312">
                <a:moveTo>
                  <a:pt x="15552" y="1"/>
                </a:moveTo>
                <a:lnTo>
                  <a:pt x="0" y="13501"/>
                </a:lnTo>
                <a:lnTo>
                  <a:pt x="1573" y="14732"/>
                </a:lnTo>
                <a:lnTo>
                  <a:pt x="5401" y="17637"/>
                </a:lnTo>
                <a:lnTo>
                  <a:pt x="10015" y="21226"/>
                </a:lnTo>
                <a:lnTo>
                  <a:pt x="12168" y="22900"/>
                </a:lnTo>
                <a:lnTo>
                  <a:pt x="13945" y="24404"/>
                </a:lnTo>
                <a:lnTo>
                  <a:pt x="14731" y="25019"/>
                </a:lnTo>
                <a:lnTo>
                  <a:pt x="15312" y="25566"/>
                </a:lnTo>
                <a:lnTo>
                  <a:pt x="15654" y="25942"/>
                </a:lnTo>
                <a:lnTo>
                  <a:pt x="15757" y="26079"/>
                </a:lnTo>
                <a:lnTo>
                  <a:pt x="15791" y="26147"/>
                </a:lnTo>
                <a:lnTo>
                  <a:pt x="16064" y="28437"/>
                </a:lnTo>
                <a:lnTo>
                  <a:pt x="16201" y="29975"/>
                </a:lnTo>
                <a:lnTo>
                  <a:pt x="16269" y="30864"/>
                </a:lnTo>
                <a:lnTo>
                  <a:pt x="16304" y="31069"/>
                </a:lnTo>
                <a:lnTo>
                  <a:pt x="16372" y="31172"/>
                </a:lnTo>
                <a:lnTo>
                  <a:pt x="16577" y="31240"/>
                </a:lnTo>
                <a:lnTo>
                  <a:pt x="16919" y="31274"/>
                </a:lnTo>
                <a:lnTo>
                  <a:pt x="18115" y="31342"/>
                </a:lnTo>
                <a:lnTo>
                  <a:pt x="19824" y="31377"/>
                </a:lnTo>
                <a:lnTo>
                  <a:pt x="21977" y="31342"/>
                </a:lnTo>
                <a:lnTo>
                  <a:pt x="24472" y="31308"/>
                </a:lnTo>
                <a:lnTo>
                  <a:pt x="27207" y="31240"/>
                </a:lnTo>
                <a:lnTo>
                  <a:pt x="33188" y="31035"/>
                </a:lnTo>
                <a:lnTo>
                  <a:pt x="39101" y="30761"/>
                </a:lnTo>
                <a:lnTo>
                  <a:pt x="44330" y="30522"/>
                </a:lnTo>
                <a:lnTo>
                  <a:pt x="48158" y="30249"/>
                </a:lnTo>
                <a:lnTo>
                  <a:pt x="49320" y="30146"/>
                </a:lnTo>
                <a:lnTo>
                  <a:pt x="49662" y="30112"/>
                </a:lnTo>
                <a:lnTo>
                  <a:pt x="49867" y="30078"/>
                </a:lnTo>
                <a:lnTo>
                  <a:pt x="50038" y="29941"/>
                </a:lnTo>
                <a:lnTo>
                  <a:pt x="50175" y="29804"/>
                </a:lnTo>
                <a:lnTo>
                  <a:pt x="50243" y="29565"/>
                </a:lnTo>
                <a:lnTo>
                  <a:pt x="50277" y="29326"/>
                </a:lnTo>
                <a:lnTo>
                  <a:pt x="50311" y="29018"/>
                </a:lnTo>
                <a:lnTo>
                  <a:pt x="50277" y="28711"/>
                </a:lnTo>
                <a:lnTo>
                  <a:pt x="50209" y="28369"/>
                </a:lnTo>
                <a:lnTo>
                  <a:pt x="50106" y="28027"/>
                </a:lnTo>
                <a:lnTo>
                  <a:pt x="49970" y="27685"/>
                </a:lnTo>
                <a:lnTo>
                  <a:pt x="49833" y="27344"/>
                </a:lnTo>
                <a:lnTo>
                  <a:pt x="49662" y="27002"/>
                </a:lnTo>
                <a:lnTo>
                  <a:pt x="49457" y="26660"/>
                </a:lnTo>
                <a:lnTo>
                  <a:pt x="49286" y="26352"/>
                </a:lnTo>
                <a:lnTo>
                  <a:pt x="49047" y="26079"/>
                </a:lnTo>
                <a:lnTo>
                  <a:pt x="48842" y="25840"/>
                </a:lnTo>
                <a:lnTo>
                  <a:pt x="48602" y="25635"/>
                </a:lnTo>
                <a:lnTo>
                  <a:pt x="48226" y="25430"/>
                </a:lnTo>
                <a:lnTo>
                  <a:pt x="47611" y="25088"/>
                </a:lnTo>
                <a:lnTo>
                  <a:pt x="45868" y="24165"/>
                </a:lnTo>
                <a:lnTo>
                  <a:pt x="43612" y="23037"/>
                </a:lnTo>
                <a:lnTo>
                  <a:pt x="41117" y="21807"/>
                </a:lnTo>
                <a:lnTo>
                  <a:pt x="36606" y="19619"/>
                </a:lnTo>
                <a:lnTo>
                  <a:pt x="34589" y="18662"/>
                </a:lnTo>
                <a:lnTo>
                  <a:pt x="30659" y="14834"/>
                </a:lnTo>
                <a:lnTo>
                  <a:pt x="15552" y="1"/>
                </a:lnTo>
                <a:close/>
              </a:path>
            </a:pathLst>
          </a:custGeom>
          <a:solidFill>
            <a:srgbClr val="D37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"/>
          <p:cNvSpPr/>
          <p:nvPr/>
        </p:nvSpPr>
        <p:spPr>
          <a:xfrm>
            <a:off x="3017057" y="4202293"/>
            <a:ext cx="621388" cy="172445"/>
          </a:xfrm>
          <a:custGeom>
            <a:rect b="b" l="l" r="r" t="t"/>
            <a:pathLst>
              <a:path extrusionOk="0" h="9571" w="34488">
                <a:moveTo>
                  <a:pt x="25259" y="1"/>
                </a:moveTo>
                <a:lnTo>
                  <a:pt x="26148" y="513"/>
                </a:lnTo>
                <a:lnTo>
                  <a:pt x="26831" y="958"/>
                </a:lnTo>
                <a:lnTo>
                  <a:pt x="27515" y="1436"/>
                </a:lnTo>
                <a:lnTo>
                  <a:pt x="28198" y="1949"/>
                </a:lnTo>
                <a:lnTo>
                  <a:pt x="28472" y="2222"/>
                </a:lnTo>
                <a:lnTo>
                  <a:pt x="28711" y="2496"/>
                </a:lnTo>
                <a:lnTo>
                  <a:pt x="28916" y="2769"/>
                </a:lnTo>
                <a:lnTo>
                  <a:pt x="29053" y="3008"/>
                </a:lnTo>
                <a:lnTo>
                  <a:pt x="29121" y="3248"/>
                </a:lnTo>
                <a:lnTo>
                  <a:pt x="29121" y="3350"/>
                </a:lnTo>
                <a:lnTo>
                  <a:pt x="29087" y="3453"/>
                </a:lnTo>
                <a:lnTo>
                  <a:pt x="29053" y="3589"/>
                </a:lnTo>
                <a:lnTo>
                  <a:pt x="28950" y="3692"/>
                </a:lnTo>
                <a:lnTo>
                  <a:pt x="28848" y="3829"/>
                </a:lnTo>
                <a:lnTo>
                  <a:pt x="28677" y="3931"/>
                </a:lnTo>
                <a:lnTo>
                  <a:pt x="28301" y="4136"/>
                </a:lnTo>
                <a:lnTo>
                  <a:pt x="27788" y="4341"/>
                </a:lnTo>
                <a:lnTo>
                  <a:pt x="27173" y="4478"/>
                </a:lnTo>
                <a:lnTo>
                  <a:pt x="26489" y="4649"/>
                </a:lnTo>
                <a:lnTo>
                  <a:pt x="25703" y="4751"/>
                </a:lnTo>
                <a:lnTo>
                  <a:pt x="24815" y="4888"/>
                </a:lnTo>
                <a:lnTo>
                  <a:pt x="23892" y="4957"/>
                </a:lnTo>
                <a:lnTo>
                  <a:pt x="22901" y="5059"/>
                </a:lnTo>
                <a:lnTo>
                  <a:pt x="20713" y="5162"/>
                </a:lnTo>
                <a:lnTo>
                  <a:pt x="18355" y="5196"/>
                </a:lnTo>
                <a:lnTo>
                  <a:pt x="15928" y="5196"/>
                </a:lnTo>
                <a:lnTo>
                  <a:pt x="13433" y="5162"/>
                </a:lnTo>
                <a:lnTo>
                  <a:pt x="10972" y="5093"/>
                </a:lnTo>
                <a:lnTo>
                  <a:pt x="8580" y="4991"/>
                </a:lnTo>
                <a:lnTo>
                  <a:pt x="6324" y="4888"/>
                </a:lnTo>
                <a:lnTo>
                  <a:pt x="4273" y="4751"/>
                </a:lnTo>
                <a:lnTo>
                  <a:pt x="2496" y="4615"/>
                </a:lnTo>
                <a:lnTo>
                  <a:pt x="1060" y="4478"/>
                </a:lnTo>
                <a:lnTo>
                  <a:pt x="1" y="4341"/>
                </a:lnTo>
                <a:lnTo>
                  <a:pt x="274" y="6631"/>
                </a:lnTo>
                <a:lnTo>
                  <a:pt x="411" y="8169"/>
                </a:lnTo>
                <a:lnTo>
                  <a:pt x="479" y="9058"/>
                </a:lnTo>
                <a:lnTo>
                  <a:pt x="514" y="9263"/>
                </a:lnTo>
                <a:lnTo>
                  <a:pt x="582" y="9366"/>
                </a:lnTo>
                <a:lnTo>
                  <a:pt x="787" y="9434"/>
                </a:lnTo>
                <a:lnTo>
                  <a:pt x="1129" y="9468"/>
                </a:lnTo>
                <a:lnTo>
                  <a:pt x="2325" y="9536"/>
                </a:lnTo>
                <a:lnTo>
                  <a:pt x="4034" y="9571"/>
                </a:lnTo>
                <a:lnTo>
                  <a:pt x="6153" y="9536"/>
                </a:lnTo>
                <a:lnTo>
                  <a:pt x="8648" y="9502"/>
                </a:lnTo>
                <a:lnTo>
                  <a:pt x="11417" y="9434"/>
                </a:lnTo>
                <a:lnTo>
                  <a:pt x="17364" y="9229"/>
                </a:lnTo>
                <a:lnTo>
                  <a:pt x="23311" y="8990"/>
                </a:lnTo>
                <a:lnTo>
                  <a:pt x="28540" y="8716"/>
                </a:lnTo>
                <a:lnTo>
                  <a:pt x="32368" y="8443"/>
                </a:lnTo>
                <a:lnTo>
                  <a:pt x="33530" y="8340"/>
                </a:lnTo>
                <a:lnTo>
                  <a:pt x="33872" y="8306"/>
                </a:lnTo>
                <a:lnTo>
                  <a:pt x="34077" y="8272"/>
                </a:lnTo>
                <a:lnTo>
                  <a:pt x="34248" y="8135"/>
                </a:lnTo>
                <a:lnTo>
                  <a:pt x="34385" y="7998"/>
                </a:lnTo>
                <a:lnTo>
                  <a:pt x="34453" y="7759"/>
                </a:lnTo>
                <a:lnTo>
                  <a:pt x="34487" y="7520"/>
                </a:lnTo>
                <a:lnTo>
                  <a:pt x="34487" y="7246"/>
                </a:lnTo>
                <a:lnTo>
                  <a:pt x="34453" y="6905"/>
                </a:lnTo>
                <a:lnTo>
                  <a:pt x="34385" y="6597"/>
                </a:lnTo>
                <a:lnTo>
                  <a:pt x="34316" y="6221"/>
                </a:lnTo>
                <a:lnTo>
                  <a:pt x="34180" y="5879"/>
                </a:lnTo>
                <a:lnTo>
                  <a:pt x="34043" y="5538"/>
                </a:lnTo>
                <a:lnTo>
                  <a:pt x="33872" y="5196"/>
                </a:lnTo>
                <a:lnTo>
                  <a:pt x="33667" y="4854"/>
                </a:lnTo>
                <a:lnTo>
                  <a:pt x="33462" y="4546"/>
                </a:lnTo>
                <a:lnTo>
                  <a:pt x="33257" y="4273"/>
                </a:lnTo>
                <a:lnTo>
                  <a:pt x="33018" y="4034"/>
                </a:lnTo>
                <a:lnTo>
                  <a:pt x="32778" y="3829"/>
                </a:lnTo>
                <a:lnTo>
                  <a:pt x="32436" y="3624"/>
                </a:lnTo>
                <a:lnTo>
                  <a:pt x="31821" y="3282"/>
                </a:lnTo>
                <a:lnTo>
                  <a:pt x="30044" y="2359"/>
                </a:lnTo>
                <a:lnTo>
                  <a:pt x="27754" y="1197"/>
                </a:lnTo>
                <a:lnTo>
                  <a:pt x="252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6"/>
          <p:cNvSpPr/>
          <p:nvPr/>
        </p:nvSpPr>
        <p:spPr>
          <a:xfrm>
            <a:off x="1546505" y="3571086"/>
            <a:ext cx="1638692" cy="685422"/>
          </a:xfrm>
          <a:custGeom>
            <a:rect b="b" l="l" r="r" t="t"/>
            <a:pathLst>
              <a:path extrusionOk="0" h="38042" w="90950">
                <a:moveTo>
                  <a:pt x="57215" y="0"/>
                </a:moveTo>
                <a:lnTo>
                  <a:pt x="56156" y="35"/>
                </a:lnTo>
                <a:lnTo>
                  <a:pt x="55096" y="171"/>
                </a:lnTo>
                <a:lnTo>
                  <a:pt x="54003" y="376"/>
                </a:lnTo>
                <a:lnTo>
                  <a:pt x="52875" y="616"/>
                </a:lnTo>
                <a:lnTo>
                  <a:pt x="51713" y="923"/>
                </a:lnTo>
                <a:lnTo>
                  <a:pt x="50516" y="1299"/>
                </a:lnTo>
                <a:lnTo>
                  <a:pt x="49286" y="1709"/>
                </a:lnTo>
                <a:lnTo>
                  <a:pt x="48056" y="2154"/>
                </a:lnTo>
                <a:lnTo>
                  <a:pt x="46791" y="2666"/>
                </a:lnTo>
                <a:lnTo>
                  <a:pt x="45492" y="3213"/>
                </a:lnTo>
                <a:lnTo>
                  <a:pt x="44193" y="3794"/>
                </a:lnTo>
                <a:lnTo>
                  <a:pt x="42860" y="4409"/>
                </a:lnTo>
                <a:lnTo>
                  <a:pt x="40160" y="5708"/>
                </a:lnTo>
                <a:lnTo>
                  <a:pt x="37426" y="7144"/>
                </a:lnTo>
                <a:lnTo>
                  <a:pt x="34623" y="8613"/>
                </a:lnTo>
                <a:lnTo>
                  <a:pt x="28950" y="11724"/>
                </a:lnTo>
                <a:lnTo>
                  <a:pt x="26113" y="13296"/>
                </a:lnTo>
                <a:lnTo>
                  <a:pt x="23242" y="14834"/>
                </a:lnTo>
                <a:lnTo>
                  <a:pt x="20439" y="16338"/>
                </a:lnTo>
                <a:lnTo>
                  <a:pt x="17637" y="17739"/>
                </a:lnTo>
                <a:lnTo>
                  <a:pt x="0" y="25566"/>
                </a:lnTo>
                <a:lnTo>
                  <a:pt x="410" y="26455"/>
                </a:lnTo>
                <a:lnTo>
                  <a:pt x="821" y="27343"/>
                </a:lnTo>
                <a:lnTo>
                  <a:pt x="1265" y="28198"/>
                </a:lnTo>
                <a:lnTo>
                  <a:pt x="1709" y="29018"/>
                </a:lnTo>
                <a:lnTo>
                  <a:pt x="2188" y="29770"/>
                </a:lnTo>
                <a:lnTo>
                  <a:pt x="2666" y="30522"/>
                </a:lnTo>
                <a:lnTo>
                  <a:pt x="3179" y="31240"/>
                </a:lnTo>
                <a:lnTo>
                  <a:pt x="3726" y="31923"/>
                </a:lnTo>
                <a:lnTo>
                  <a:pt x="4273" y="32539"/>
                </a:lnTo>
                <a:lnTo>
                  <a:pt x="4820" y="33154"/>
                </a:lnTo>
                <a:lnTo>
                  <a:pt x="5401" y="33701"/>
                </a:lnTo>
                <a:lnTo>
                  <a:pt x="6016" y="34247"/>
                </a:lnTo>
                <a:lnTo>
                  <a:pt x="6631" y="34760"/>
                </a:lnTo>
                <a:lnTo>
                  <a:pt x="7280" y="35204"/>
                </a:lnTo>
                <a:lnTo>
                  <a:pt x="7930" y="35649"/>
                </a:lnTo>
                <a:lnTo>
                  <a:pt x="8613" y="36025"/>
                </a:lnTo>
                <a:lnTo>
                  <a:pt x="9331" y="36401"/>
                </a:lnTo>
                <a:lnTo>
                  <a:pt x="10049" y="36708"/>
                </a:lnTo>
                <a:lnTo>
                  <a:pt x="10767" y="37016"/>
                </a:lnTo>
                <a:lnTo>
                  <a:pt x="11519" y="37255"/>
                </a:lnTo>
                <a:lnTo>
                  <a:pt x="12305" y="37460"/>
                </a:lnTo>
                <a:lnTo>
                  <a:pt x="13091" y="37665"/>
                </a:lnTo>
                <a:lnTo>
                  <a:pt x="13911" y="37802"/>
                </a:lnTo>
                <a:lnTo>
                  <a:pt x="14731" y="37905"/>
                </a:lnTo>
                <a:lnTo>
                  <a:pt x="15586" y="37973"/>
                </a:lnTo>
                <a:lnTo>
                  <a:pt x="16474" y="38041"/>
                </a:lnTo>
                <a:lnTo>
                  <a:pt x="17363" y="38041"/>
                </a:lnTo>
                <a:lnTo>
                  <a:pt x="18286" y="38007"/>
                </a:lnTo>
                <a:lnTo>
                  <a:pt x="19209" y="37939"/>
                </a:lnTo>
                <a:lnTo>
                  <a:pt x="20166" y="37836"/>
                </a:lnTo>
                <a:lnTo>
                  <a:pt x="21123" y="37700"/>
                </a:lnTo>
                <a:lnTo>
                  <a:pt x="22114" y="37529"/>
                </a:lnTo>
                <a:lnTo>
                  <a:pt x="23447" y="37255"/>
                </a:lnTo>
                <a:lnTo>
                  <a:pt x="24780" y="36948"/>
                </a:lnTo>
                <a:lnTo>
                  <a:pt x="26147" y="36537"/>
                </a:lnTo>
                <a:lnTo>
                  <a:pt x="27548" y="36093"/>
                </a:lnTo>
                <a:lnTo>
                  <a:pt x="28915" y="35615"/>
                </a:lnTo>
                <a:lnTo>
                  <a:pt x="30317" y="35102"/>
                </a:lnTo>
                <a:lnTo>
                  <a:pt x="31752" y="34521"/>
                </a:lnTo>
                <a:lnTo>
                  <a:pt x="33154" y="33940"/>
                </a:lnTo>
                <a:lnTo>
                  <a:pt x="34555" y="33325"/>
                </a:lnTo>
                <a:lnTo>
                  <a:pt x="35956" y="32675"/>
                </a:lnTo>
                <a:lnTo>
                  <a:pt x="37323" y="31992"/>
                </a:lnTo>
                <a:lnTo>
                  <a:pt x="38691" y="31308"/>
                </a:lnTo>
                <a:lnTo>
                  <a:pt x="41322" y="29941"/>
                </a:lnTo>
                <a:lnTo>
                  <a:pt x="43852" y="28540"/>
                </a:lnTo>
                <a:lnTo>
                  <a:pt x="46210" y="27207"/>
                </a:lnTo>
                <a:lnTo>
                  <a:pt x="48363" y="25908"/>
                </a:lnTo>
                <a:lnTo>
                  <a:pt x="50311" y="24712"/>
                </a:lnTo>
                <a:lnTo>
                  <a:pt x="51952" y="23686"/>
                </a:lnTo>
                <a:lnTo>
                  <a:pt x="54344" y="22148"/>
                </a:lnTo>
                <a:lnTo>
                  <a:pt x="54994" y="21738"/>
                </a:lnTo>
                <a:lnTo>
                  <a:pt x="55233" y="21601"/>
                </a:lnTo>
                <a:lnTo>
                  <a:pt x="57557" y="23413"/>
                </a:lnTo>
                <a:lnTo>
                  <a:pt x="60633" y="25737"/>
                </a:lnTo>
                <a:lnTo>
                  <a:pt x="64119" y="28369"/>
                </a:lnTo>
                <a:lnTo>
                  <a:pt x="67742" y="31035"/>
                </a:lnTo>
                <a:lnTo>
                  <a:pt x="73929" y="35615"/>
                </a:lnTo>
                <a:lnTo>
                  <a:pt x="76595" y="37529"/>
                </a:lnTo>
                <a:lnTo>
                  <a:pt x="88557" y="23857"/>
                </a:lnTo>
                <a:lnTo>
                  <a:pt x="90950" y="21123"/>
                </a:lnTo>
                <a:lnTo>
                  <a:pt x="90061" y="20268"/>
                </a:lnTo>
                <a:lnTo>
                  <a:pt x="87532" y="18013"/>
                </a:lnTo>
                <a:lnTo>
                  <a:pt x="85789" y="16509"/>
                </a:lnTo>
                <a:lnTo>
                  <a:pt x="83806" y="14800"/>
                </a:lnTo>
                <a:lnTo>
                  <a:pt x="81585" y="12988"/>
                </a:lnTo>
                <a:lnTo>
                  <a:pt x="79158" y="11108"/>
                </a:lnTo>
                <a:lnTo>
                  <a:pt x="76663" y="9194"/>
                </a:lnTo>
                <a:lnTo>
                  <a:pt x="75364" y="8237"/>
                </a:lnTo>
                <a:lnTo>
                  <a:pt x="74031" y="7315"/>
                </a:lnTo>
                <a:lnTo>
                  <a:pt x="72733" y="6426"/>
                </a:lnTo>
                <a:lnTo>
                  <a:pt x="71400" y="5537"/>
                </a:lnTo>
                <a:lnTo>
                  <a:pt x="70067" y="4717"/>
                </a:lnTo>
                <a:lnTo>
                  <a:pt x="68768" y="3931"/>
                </a:lnTo>
                <a:lnTo>
                  <a:pt x="67469" y="3179"/>
                </a:lnTo>
                <a:lnTo>
                  <a:pt x="66170" y="2495"/>
                </a:lnTo>
                <a:lnTo>
                  <a:pt x="64906" y="1880"/>
                </a:lnTo>
                <a:lnTo>
                  <a:pt x="63675" y="1368"/>
                </a:lnTo>
                <a:lnTo>
                  <a:pt x="62479" y="889"/>
                </a:lnTo>
                <a:lnTo>
                  <a:pt x="61317" y="513"/>
                </a:lnTo>
                <a:lnTo>
                  <a:pt x="60770" y="376"/>
                </a:lnTo>
                <a:lnTo>
                  <a:pt x="60223" y="240"/>
                </a:lnTo>
                <a:lnTo>
                  <a:pt x="59676" y="137"/>
                </a:lnTo>
                <a:lnTo>
                  <a:pt x="59164" y="69"/>
                </a:lnTo>
                <a:lnTo>
                  <a:pt x="58207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6"/>
          <p:cNvSpPr/>
          <p:nvPr/>
        </p:nvSpPr>
        <p:spPr>
          <a:xfrm>
            <a:off x="1546505" y="3571086"/>
            <a:ext cx="1638692" cy="685422"/>
          </a:xfrm>
          <a:custGeom>
            <a:rect b="b" l="l" r="r" t="t"/>
            <a:pathLst>
              <a:path extrusionOk="0" fill="none" h="38042" w="90950">
                <a:moveTo>
                  <a:pt x="90950" y="21123"/>
                </a:moveTo>
                <a:lnTo>
                  <a:pt x="88557" y="23857"/>
                </a:lnTo>
                <a:lnTo>
                  <a:pt x="76595" y="37529"/>
                </a:lnTo>
                <a:lnTo>
                  <a:pt x="76595" y="37529"/>
                </a:lnTo>
                <a:lnTo>
                  <a:pt x="73929" y="35615"/>
                </a:lnTo>
                <a:lnTo>
                  <a:pt x="67742" y="31035"/>
                </a:lnTo>
                <a:lnTo>
                  <a:pt x="64119" y="28369"/>
                </a:lnTo>
                <a:lnTo>
                  <a:pt x="60633" y="25737"/>
                </a:lnTo>
                <a:lnTo>
                  <a:pt x="57557" y="23413"/>
                </a:lnTo>
                <a:lnTo>
                  <a:pt x="55233" y="21601"/>
                </a:lnTo>
                <a:lnTo>
                  <a:pt x="55233" y="21601"/>
                </a:lnTo>
                <a:lnTo>
                  <a:pt x="54994" y="21738"/>
                </a:lnTo>
                <a:lnTo>
                  <a:pt x="54344" y="22148"/>
                </a:lnTo>
                <a:lnTo>
                  <a:pt x="51952" y="23686"/>
                </a:lnTo>
                <a:lnTo>
                  <a:pt x="50311" y="24712"/>
                </a:lnTo>
                <a:lnTo>
                  <a:pt x="48363" y="25908"/>
                </a:lnTo>
                <a:lnTo>
                  <a:pt x="46210" y="27207"/>
                </a:lnTo>
                <a:lnTo>
                  <a:pt x="43852" y="28540"/>
                </a:lnTo>
                <a:lnTo>
                  <a:pt x="41322" y="29941"/>
                </a:lnTo>
                <a:lnTo>
                  <a:pt x="38691" y="31308"/>
                </a:lnTo>
                <a:lnTo>
                  <a:pt x="37323" y="31992"/>
                </a:lnTo>
                <a:lnTo>
                  <a:pt x="35956" y="32675"/>
                </a:lnTo>
                <a:lnTo>
                  <a:pt x="34555" y="33325"/>
                </a:lnTo>
                <a:lnTo>
                  <a:pt x="33154" y="33940"/>
                </a:lnTo>
                <a:lnTo>
                  <a:pt x="31752" y="34521"/>
                </a:lnTo>
                <a:lnTo>
                  <a:pt x="30317" y="35102"/>
                </a:lnTo>
                <a:lnTo>
                  <a:pt x="28915" y="35615"/>
                </a:lnTo>
                <a:lnTo>
                  <a:pt x="27548" y="36093"/>
                </a:lnTo>
                <a:lnTo>
                  <a:pt x="26147" y="36537"/>
                </a:lnTo>
                <a:lnTo>
                  <a:pt x="24780" y="36948"/>
                </a:lnTo>
                <a:lnTo>
                  <a:pt x="23447" y="37255"/>
                </a:lnTo>
                <a:lnTo>
                  <a:pt x="22114" y="37529"/>
                </a:lnTo>
                <a:lnTo>
                  <a:pt x="22114" y="37529"/>
                </a:lnTo>
                <a:lnTo>
                  <a:pt x="21123" y="37700"/>
                </a:lnTo>
                <a:lnTo>
                  <a:pt x="20166" y="37836"/>
                </a:lnTo>
                <a:lnTo>
                  <a:pt x="19209" y="37939"/>
                </a:lnTo>
                <a:lnTo>
                  <a:pt x="18286" y="38007"/>
                </a:lnTo>
                <a:lnTo>
                  <a:pt x="17363" y="38041"/>
                </a:lnTo>
                <a:lnTo>
                  <a:pt x="16474" y="38041"/>
                </a:lnTo>
                <a:lnTo>
                  <a:pt x="15586" y="37973"/>
                </a:lnTo>
                <a:lnTo>
                  <a:pt x="14731" y="37905"/>
                </a:lnTo>
                <a:lnTo>
                  <a:pt x="13911" y="37802"/>
                </a:lnTo>
                <a:lnTo>
                  <a:pt x="13091" y="37665"/>
                </a:lnTo>
                <a:lnTo>
                  <a:pt x="12305" y="37460"/>
                </a:lnTo>
                <a:lnTo>
                  <a:pt x="11519" y="37255"/>
                </a:lnTo>
                <a:lnTo>
                  <a:pt x="10767" y="37016"/>
                </a:lnTo>
                <a:lnTo>
                  <a:pt x="10049" y="36708"/>
                </a:lnTo>
                <a:lnTo>
                  <a:pt x="9331" y="36401"/>
                </a:lnTo>
                <a:lnTo>
                  <a:pt x="8613" y="36025"/>
                </a:lnTo>
                <a:lnTo>
                  <a:pt x="7930" y="35649"/>
                </a:lnTo>
                <a:lnTo>
                  <a:pt x="7280" y="35204"/>
                </a:lnTo>
                <a:lnTo>
                  <a:pt x="6631" y="34760"/>
                </a:lnTo>
                <a:lnTo>
                  <a:pt x="6016" y="34247"/>
                </a:lnTo>
                <a:lnTo>
                  <a:pt x="5401" y="33701"/>
                </a:lnTo>
                <a:lnTo>
                  <a:pt x="4820" y="33154"/>
                </a:lnTo>
                <a:lnTo>
                  <a:pt x="4273" y="32539"/>
                </a:lnTo>
                <a:lnTo>
                  <a:pt x="3726" y="31923"/>
                </a:lnTo>
                <a:lnTo>
                  <a:pt x="3179" y="31240"/>
                </a:lnTo>
                <a:lnTo>
                  <a:pt x="2666" y="30522"/>
                </a:lnTo>
                <a:lnTo>
                  <a:pt x="2188" y="29770"/>
                </a:lnTo>
                <a:lnTo>
                  <a:pt x="1709" y="29018"/>
                </a:lnTo>
                <a:lnTo>
                  <a:pt x="1265" y="28198"/>
                </a:lnTo>
                <a:lnTo>
                  <a:pt x="821" y="27343"/>
                </a:lnTo>
                <a:lnTo>
                  <a:pt x="410" y="26455"/>
                </a:lnTo>
                <a:lnTo>
                  <a:pt x="0" y="25566"/>
                </a:lnTo>
                <a:lnTo>
                  <a:pt x="17637" y="17739"/>
                </a:lnTo>
                <a:lnTo>
                  <a:pt x="17637" y="17739"/>
                </a:lnTo>
                <a:lnTo>
                  <a:pt x="20439" y="16338"/>
                </a:lnTo>
                <a:lnTo>
                  <a:pt x="23242" y="14834"/>
                </a:lnTo>
                <a:lnTo>
                  <a:pt x="26113" y="13296"/>
                </a:lnTo>
                <a:lnTo>
                  <a:pt x="28950" y="11724"/>
                </a:lnTo>
                <a:lnTo>
                  <a:pt x="34623" y="8613"/>
                </a:lnTo>
                <a:lnTo>
                  <a:pt x="37426" y="7144"/>
                </a:lnTo>
                <a:lnTo>
                  <a:pt x="40160" y="5708"/>
                </a:lnTo>
                <a:lnTo>
                  <a:pt x="42860" y="4409"/>
                </a:lnTo>
                <a:lnTo>
                  <a:pt x="44193" y="3794"/>
                </a:lnTo>
                <a:lnTo>
                  <a:pt x="45492" y="3213"/>
                </a:lnTo>
                <a:lnTo>
                  <a:pt x="46791" y="2666"/>
                </a:lnTo>
                <a:lnTo>
                  <a:pt x="48056" y="2154"/>
                </a:lnTo>
                <a:lnTo>
                  <a:pt x="49286" y="1709"/>
                </a:lnTo>
                <a:lnTo>
                  <a:pt x="50516" y="1299"/>
                </a:lnTo>
                <a:lnTo>
                  <a:pt x="51713" y="923"/>
                </a:lnTo>
                <a:lnTo>
                  <a:pt x="52875" y="616"/>
                </a:lnTo>
                <a:lnTo>
                  <a:pt x="54003" y="376"/>
                </a:lnTo>
                <a:lnTo>
                  <a:pt x="55096" y="171"/>
                </a:lnTo>
                <a:lnTo>
                  <a:pt x="56156" y="35"/>
                </a:lnTo>
                <a:lnTo>
                  <a:pt x="57215" y="0"/>
                </a:lnTo>
                <a:lnTo>
                  <a:pt x="58207" y="0"/>
                </a:lnTo>
                <a:lnTo>
                  <a:pt x="59164" y="69"/>
                </a:lnTo>
                <a:lnTo>
                  <a:pt x="59164" y="69"/>
                </a:lnTo>
                <a:lnTo>
                  <a:pt x="59676" y="137"/>
                </a:lnTo>
                <a:lnTo>
                  <a:pt x="60223" y="240"/>
                </a:lnTo>
                <a:lnTo>
                  <a:pt x="60770" y="376"/>
                </a:lnTo>
                <a:lnTo>
                  <a:pt x="61317" y="513"/>
                </a:lnTo>
                <a:lnTo>
                  <a:pt x="62479" y="889"/>
                </a:lnTo>
                <a:lnTo>
                  <a:pt x="63675" y="1368"/>
                </a:lnTo>
                <a:lnTo>
                  <a:pt x="64906" y="1880"/>
                </a:lnTo>
                <a:lnTo>
                  <a:pt x="66170" y="2495"/>
                </a:lnTo>
                <a:lnTo>
                  <a:pt x="67469" y="3179"/>
                </a:lnTo>
                <a:lnTo>
                  <a:pt x="68768" y="3931"/>
                </a:lnTo>
                <a:lnTo>
                  <a:pt x="70067" y="4717"/>
                </a:lnTo>
                <a:lnTo>
                  <a:pt x="71400" y="5537"/>
                </a:lnTo>
                <a:lnTo>
                  <a:pt x="72733" y="6426"/>
                </a:lnTo>
                <a:lnTo>
                  <a:pt x="74031" y="7315"/>
                </a:lnTo>
                <a:lnTo>
                  <a:pt x="75364" y="8237"/>
                </a:lnTo>
                <a:lnTo>
                  <a:pt x="76663" y="9194"/>
                </a:lnTo>
                <a:lnTo>
                  <a:pt x="79158" y="11108"/>
                </a:lnTo>
                <a:lnTo>
                  <a:pt x="81585" y="12988"/>
                </a:lnTo>
                <a:lnTo>
                  <a:pt x="83806" y="14800"/>
                </a:lnTo>
                <a:lnTo>
                  <a:pt x="85789" y="16509"/>
                </a:lnTo>
                <a:lnTo>
                  <a:pt x="87532" y="18013"/>
                </a:lnTo>
                <a:lnTo>
                  <a:pt x="90061" y="20268"/>
                </a:lnTo>
                <a:lnTo>
                  <a:pt x="90950" y="2112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6"/>
          <p:cNvSpPr/>
          <p:nvPr/>
        </p:nvSpPr>
        <p:spPr>
          <a:xfrm>
            <a:off x="2895745" y="3933184"/>
            <a:ext cx="223561" cy="251272"/>
          </a:xfrm>
          <a:custGeom>
            <a:rect b="b" l="l" r="r" t="t"/>
            <a:pathLst>
              <a:path extrusionOk="0" h="13946" w="12408">
                <a:moveTo>
                  <a:pt x="12339" y="0"/>
                </a:moveTo>
                <a:lnTo>
                  <a:pt x="12305" y="35"/>
                </a:lnTo>
                <a:lnTo>
                  <a:pt x="10186" y="2290"/>
                </a:lnTo>
                <a:lnTo>
                  <a:pt x="8101" y="4580"/>
                </a:lnTo>
                <a:lnTo>
                  <a:pt x="6461" y="6392"/>
                </a:lnTo>
                <a:lnTo>
                  <a:pt x="3931" y="9195"/>
                </a:lnTo>
                <a:lnTo>
                  <a:pt x="2633" y="10698"/>
                </a:lnTo>
                <a:lnTo>
                  <a:pt x="1470" y="12031"/>
                </a:lnTo>
                <a:lnTo>
                  <a:pt x="548" y="13159"/>
                </a:lnTo>
                <a:lnTo>
                  <a:pt x="240" y="13569"/>
                </a:lnTo>
                <a:lnTo>
                  <a:pt x="1" y="13911"/>
                </a:lnTo>
                <a:lnTo>
                  <a:pt x="1" y="13945"/>
                </a:lnTo>
                <a:lnTo>
                  <a:pt x="69" y="13945"/>
                </a:lnTo>
                <a:lnTo>
                  <a:pt x="343" y="13706"/>
                </a:lnTo>
                <a:lnTo>
                  <a:pt x="719" y="13296"/>
                </a:lnTo>
                <a:lnTo>
                  <a:pt x="1744" y="12271"/>
                </a:lnTo>
                <a:lnTo>
                  <a:pt x="2940" y="10938"/>
                </a:lnTo>
                <a:lnTo>
                  <a:pt x="4273" y="9502"/>
                </a:lnTo>
                <a:lnTo>
                  <a:pt x="6768" y="6665"/>
                </a:lnTo>
                <a:lnTo>
                  <a:pt x="8375" y="4820"/>
                </a:lnTo>
                <a:lnTo>
                  <a:pt x="10391" y="2461"/>
                </a:lnTo>
                <a:lnTo>
                  <a:pt x="12373" y="69"/>
                </a:lnTo>
                <a:lnTo>
                  <a:pt x="12408" y="35"/>
                </a:lnTo>
                <a:lnTo>
                  <a:pt x="12373" y="35"/>
                </a:lnTo>
                <a:lnTo>
                  <a:pt x="123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6"/>
          <p:cNvSpPr/>
          <p:nvPr/>
        </p:nvSpPr>
        <p:spPr>
          <a:xfrm>
            <a:off x="1546505" y="3835277"/>
            <a:ext cx="1561108" cy="421231"/>
          </a:xfrm>
          <a:custGeom>
            <a:rect b="b" l="l" r="r" t="t"/>
            <a:pathLst>
              <a:path extrusionOk="0" h="23379" w="86644">
                <a:moveTo>
                  <a:pt x="23584" y="0"/>
                </a:moveTo>
                <a:lnTo>
                  <a:pt x="20610" y="1572"/>
                </a:lnTo>
                <a:lnTo>
                  <a:pt x="17637" y="3076"/>
                </a:lnTo>
                <a:lnTo>
                  <a:pt x="0" y="10903"/>
                </a:lnTo>
                <a:lnTo>
                  <a:pt x="376" y="11792"/>
                </a:lnTo>
                <a:lnTo>
                  <a:pt x="821" y="12680"/>
                </a:lnTo>
                <a:lnTo>
                  <a:pt x="1265" y="13535"/>
                </a:lnTo>
                <a:lnTo>
                  <a:pt x="1709" y="14355"/>
                </a:lnTo>
                <a:lnTo>
                  <a:pt x="2188" y="15107"/>
                </a:lnTo>
                <a:lnTo>
                  <a:pt x="2666" y="15859"/>
                </a:lnTo>
                <a:lnTo>
                  <a:pt x="3179" y="16577"/>
                </a:lnTo>
                <a:lnTo>
                  <a:pt x="3726" y="17260"/>
                </a:lnTo>
                <a:lnTo>
                  <a:pt x="4273" y="17876"/>
                </a:lnTo>
                <a:lnTo>
                  <a:pt x="4820" y="18491"/>
                </a:lnTo>
                <a:lnTo>
                  <a:pt x="5401" y="19038"/>
                </a:lnTo>
                <a:lnTo>
                  <a:pt x="6016" y="19584"/>
                </a:lnTo>
                <a:lnTo>
                  <a:pt x="6631" y="20097"/>
                </a:lnTo>
                <a:lnTo>
                  <a:pt x="7280" y="20541"/>
                </a:lnTo>
                <a:lnTo>
                  <a:pt x="7930" y="20986"/>
                </a:lnTo>
                <a:lnTo>
                  <a:pt x="8613" y="21362"/>
                </a:lnTo>
                <a:lnTo>
                  <a:pt x="9331" y="21738"/>
                </a:lnTo>
                <a:lnTo>
                  <a:pt x="10049" y="22045"/>
                </a:lnTo>
                <a:lnTo>
                  <a:pt x="10767" y="22353"/>
                </a:lnTo>
                <a:lnTo>
                  <a:pt x="11519" y="22592"/>
                </a:lnTo>
                <a:lnTo>
                  <a:pt x="12305" y="22797"/>
                </a:lnTo>
                <a:lnTo>
                  <a:pt x="13091" y="23002"/>
                </a:lnTo>
                <a:lnTo>
                  <a:pt x="13911" y="23139"/>
                </a:lnTo>
                <a:lnTo>
                  <a:pt x="14731" y="23242"/>
                </a:lnTo>
                <a:lnTo>
                  <a:pt x="15586" y="23344"/>
                </a:lnTo>
                <a:lnTo>
                  <a:pt x="16474" y="23378"/>
                </a:lnTo>
                <a:lnTo>
                  <a:pt x="17363" y="23378"/>
                </a:lnTo>
                <a:lnTo>
                  <a:pt x="18286" y="23344"/>
                </a:lnTo>
                <a:lnTo>
                  <a:pt x="19209" y="23276"/>
                </a:lnTo>
                <a:lnTo>
                  <a:pt x="20166" y="23173"/>
                </a:lnTo>
                <a:lnTo>
                  <a:pt x="21123" y="23071"/>
                </a:lnTo>
                <a:lnTo>
                  <a:pt x="22114" y="22900"/>
                </a:lnTo>
                <a:lnTo>
                  <a:pt x="23447" y="22626"/>
                </a:lnTo>
                <a:lnTo>
                  <a:pt x="24780" y="22285"/>
                </a:lnTo>
                <a:lnTo>
                  <a:pt x="26147" y="21874"/>
                </a:lnTo>
                <a:lnTo>
                  <a:pt x="27548" y="21430"/>
                </a:lnTo>
                <a:lnTo>
                  <a:pt x="28915" y="20952"/>
                </a:lnTo>
                <a:lnTo>
                  <a:pt x="30317" y="20439"/>
                </a:lnTo>
                <a:lnTo>
                  <a:pt x="31752" y="19858"/>
                </a:lnTo>
                <a:lnTo>
                  <a:pt x="33154" y="19277"/>
                </a:lnTo>
                <a:lnTo>
                  <a:pt x="34555" y="18662"/>
                </a:lnTo>
                <a:lnTo>
                  <a:pt x="35956" y="18012"/>
                </a:lnTo>
                <a:lnTo>
                  <a:pt x="37323" y="17329"/>
                </a:lnTo>
                <a:lnTo>
                  <a:pt x="38691" y="16645"/>
                </a:lnTo>
                <a:lnTo>
                  <a:pt x="41322" y="15278"/>
                </a:lnTo>
                <a:lnTo>
                  <a:pt x="43852" y="13877"/>
                </a:lnTo>
                <a:lnTo>
                  <a:pt x="46210" y="12544"/>
                </a:lnTo>
                <a:lnTo>
                  <a:pt x="48363" y="11245"/>
                </a:lnTo>
                <a:lnTo>
                  <a:pt x="50311" y="10049"/>
                </a:lnTo>
                <a:lnTo>
                  <a:pt x="51952" y="9023"/>
                </a:lnTo>
                <a:lnTo>
                  <a:pt x="54344" y="7485"/>
                </a:lnTo>
                <a:lnTo>
                  <a:pt x="54994" y="7075"/>
                </a:lnTo>
                <a:lnTo>
                  <a:pt x="55233" y="6938"/>
                </a:lnTo>
                <a:lnTo>
                  <a:pt x="57557" y="8750"/>
                </a:lnTo>
                <a:lnTo>
                  <a:pt x="60633" y="11108"/>
                </a:lnTo>
                <a:lnTo>
                  <a:pt x="64119" y="13706"/>
                </a:lnTo>
                <a:lnTo>
                  <a:pt x="67742" y="16406"/>
                </a:lnTo>
                <a:lnTo>
                  <a:pt x="73929" y="20952"/>
                </a:lnTo>
                <a:lnTo>
                  <a:pt x="76595" y="22900"/>
                </a:lnTo>
                <a:lnTo>
                  <a:pt x="86643" y="11382"/>
                </a:lnTo>
                <a:lnTo>
                  <a:pt x="55848" y="5845"/>
                </a:lnTo>
                <a:lnTo>
                  <a:pt x="2358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6"/>
          <p:cNvSpPr/>
          <p:nvPr/>
        </p:nvSpPr>
        <p:spPr>
          <a:xfrm>
            <a:off x="1546505" y="3835277"/>
            <a:ext cx="1561108" cy="421231"/>
          </a:xfrm>
          <a:custGeom>
            <a:rect b="b" l="l" r="r" t="t"/>
            <a:pathLst>
              <a:path extrusionOk="0" fill="none" h="23379" w="86644">
                <a:moveTo>
                  <a:pt x="86643" y="11382"/>
                </a:moveTo>
                <a:lnTo>
                  <a:pt x="76595" y="22900"/>
                </a:lnTo>
                <a:lnTo>
                  <a:pt x="76595" y="22900"/>
                </a:lnTo>
                <a:lnTo>
                  <a:pt x="73929" y="20952"/>
                </a:lnTo>
                <a:lnTo>
                  <a:pt x="67742" y="16406"/>
                </a:lnTo>
                <a:lnTo>
                  <a:pt x="64119" y="13706"/>
                </a:lnTo>
                <a:lnTo>
                  <a:pt x="60633" y="11108"/>
                </a:lnTo>
                <a:lnTo>
                  <a:pt x="57557" y="8750"/>
                </a:lnTo>
                <a:lnTo>
                  <a:pt x="55233" y="6938"/>
                </a:lnTo>
                <a:lnTo>
                  <a:pt x="55233" y="6938"/>
                </a:lnTo>
                <a:lnTo>
                  <a:pt x="54994" y="7075"/>
                </a:lnTo>
                <a:lnTo>
                  <a:pt x="54344" y="7485"/>
                </a:lnTo>
                <a:lnTo>
                  <a:pt x="51952" y="9023"/>
                </a:lnTo>
                <a:lnTo>
                  <a:pt x="50311" y="10049"/>
                </a:lnTo>
                <a:lnTo>
                  <a:pt x="48363" y="11245"/>
                </a:lnTo>
                <a:lnTo>
                  <a:pt x="46210" y="12544"/>
                </a:lnTo>
                <a:lnTo>
                  <a:pt x="43852" y="13877"/>
                </a:lnTo>
                <a:lnTo>
                  <a:pt x="41322" y="15278"/>
                </a:lnTo>
                <a:lnTo>
                  <a:pt x="38691" y="16645"/>
                </a:lnTo>
                <a:lnTo>
                  <a:pt x="37323" y="17329"/>
                </a:lnTo>
                <a:lnTo>
                  <a:pt x="35956" y="18012"/>
                </a:lnTo>
                <a:lnTo>
                  <a:pt x="34555" y="18662"/>
                </a:lnTo>
                <a:lnTo>
                  <a:pt x="33154" y="19277"/>
                </a:lnTo>
                <a:lnTo>
                  <a:pt x="31752" y="19858"/>
                </a:lnTo>
                <a:lnTo>
                  <a:pt x="30317" y="20439"/>
                </a:lnTo>
                <a:lnTo>
                  <a:pt x="28915" y="20952"/>
                </a:lnTo>
                <a:lnTo>
                  <a:pt x="27548" y="21430"/>
                </a:lnTo>
                <a:lnTo>
                  <a:pt x="26147" y="21874"/>
                </a:lnTo>
                <a:lnTo>
                  <a:pt x="24780" y="22285"/>
                </a:lnTo>
                <a:lnTo>
                  <a:pt x="23447" y="22626"/>
                </a:lnTo>
                <a:lnTo>
                  <a:pt x="22114" y="22900"/>
                </a:lnTo>
                <a:lnTo>
                  <a:pt x="22114" y="22900"/>
                </a:lnTo>
                <a:lnTo>
                  <a:pt x="21123" y="23071"/>
                </a:lnTo>
                <a:lnTo>
                  <a:pt x="20166" y="23173"/>
                </a:lnTo>
                <a:lnTo>
                  <a:pt x="19209" y="23276"/>
                </a:lnTo>
                <a:lnTo>
                  <a:pt x="18286" y="23344"/>
                </a:lnTo>
                <a:lnTo>
                  <a:pt x="17363" y="23378"/>
                </a:lnTo>
                <a:lnTo>
                  <a:pt x="16474" y="23378"/>
                </a:lnTo>
                <a:lnTo>
                  <a:pt x="15586" y="23344"/>
                </a:lnTo>
                <a:lnTo>
                  <a:pt x="14731" y="23242"/>
                </a:lnTo>
                <a:lnTo>
                  <a:pt x="13911" y="23139"/>
                </a:lnTo>
                <a:lnTo>
                  <a:pt x="13091" y="23002"/>
                </a:lnTo>
                <a:lnTo>
                  <a:pt x="12305" y="22797"/>
                </a:lnTo>
                <a:lnTo>
                  <a:pt x="11519" y="22592"/>
                </a:lnTo>
                <a:lnTo>
                  <a:pt x="10767" y="22353"/>
                </a:lnTo>
                <a:lnTo>
                  <a:pt x="10049" y="22045"/>
                </a:lnTo>
                <a:lnTo>
                  <a:pt x="9331" y="21738"/>
                </a:lnTo>
                <a:lnTo>
                  <a:pt x="8613" y="21362"/>
                </a:lnTo>
                <a:lnTo>
                  <a:pt x="7930" y="20986"/>
                </a:lnTo>
                <a:lnTo>
                  <a:pt x="7280" y="20541"/>
                </a:lnTo>
                <a:lnTo>
                  <a:pt x="6631" y="20097"/>
                </a:lnTo>
                <a:lnTo>
                  <a:pt x="6016" y="19584"/>
                </a:lnTo>
                <a:lnTo>
                  <a:pt x="5401" y="19038"/>
                </a:lnTo>
                <a:lnTo>
                  <a:pt x="4820" y="18491"/>
                </a:lnTo>
                <a:lnTo>
                  <a:pt x="4273" y="17876"/>
                </a:lnTo>
                <a:lnTo>
                  <a:pt x="3726" y="17260"/>
                </a:lnTo>
                <a:lnTo>
                  <a:pt x="3179" y="16577"/>
                </a:lnTo>
                <a:lnTo>
                  <a:pt x="2666" y="15859"/>
                </a:lnTo>
                <a:lnTo>
                  <a:pt x="2188" y="15107"/>
                </a:lnTo>
                <a:lnTo>
                  <a:pt x="1709" y="14355"/>
                </a:lnTo>
                <a:lnTo>
                  <a:pt x="1265" y="13535"/>
                </a:lnTo>
                <a:lnTo>
                  <a:pt x="821" y="12680"/>
                </a:lnTo>
                <a:lnTo>
                  <a:pt x="376" y="11792"/>
                </a:lnTo>
                <a:lnTo>
                  <a:pt x="0" y="10903"/>
                </a:lnTo>
                <a:lnTo>
                  <a:pt x="17637" y="3076"/>
                </a:lnTo>
                <a:lnTo>
                  <a:pt x="17637" y="3076"/>
                </a:lnTo>
                <a:lnTo>
                  <a:pt x="20610" y="1572"/>
                </a:lnTo>
                <a:lnTo>
                  <a:pt x="23584" y="0"/>
                </a:lnTo>
                <a:lnTo>
                  <a:pt x="23584" y="0"/>
                </a:lnTo>
                <a:lnTo>
                  <a:pt x="55848" y="5845"/>
                </a:lnTo>
                <a:lnTo>
                  <a:pt x="86643" y="11382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6"/>
          <p:cNvSpPr/>
          <p:nvPr/>
        </p:nvSpPr>
        <p:spPr>
          <a:xfrm>
            <a:off x="2686382" y="3913473"/>
            <a:ext cx="905866" cy="565335"/>
          </a:xfrm>
          <a:custGeom>
            <a:rect b="b" l="l" r="r" t="t"/>
            <a:pathLst>
              <a:path extrusionOk="0" h="31377" w="50277">
                <a:moveTo>
                  <a:pt x="15585" y="1"/>
                </a:moveTo>
                <a:lnTo>
                  <a:pt x="0" y="13536"/>
                </a:lnTo>
                <a:lnTo>
                  <a:pt x="1572" y="14732"/>
                </a:lnTo>
                <a:lnTo>
                  <a:pt x="5400" y="17671"/>
                </a:lnTo>
                <a:lnTo>
                  <a:pt x="10014" y="21226"/>
                </a:lnTo>
                <a:lnTo>
                  <a:pt x="12168" y="22935"/>
                </a:lnTo>
                <a:lnTo>
                  <a:pt x="13945" y="24404"/>
                </a:lnTo>
                <a:lnTo>
                  <a:pt x="14697" y="25054"/>
                </a:lnTo>
                <a:lnTo>
                  <a:pt x="15278" y="25566"/>
                </a:lnTo>
                <a:lnTo>
                  <a:pt x="15654" y="25942"/>
                </a:lnTo>
                <a:lnTo>
                  <a:pt x="15756" y="26079"/>
                </a:lnTo>
                <a:lnTo>
                  <a:pt x="15791" y="26182"/>
                </a:lnTo>
                <a:lnTo>
                  <a:pt x="16064" y="28437"/>
                </a:lnTo>
                <a:lnTo>
                  <a:pt x="16201" y="29976"/>
                </a:lnTo>
                <a:lnTo>
                  <a:pt x="16269" y="30864"/>
                </a:lnTo>
                <a:lnTo>
                  <a:pt x="16303" y="31103"/>
                </a:lnTo>
                <a:lnTo>
                  <a:pt x="16372" y="31206"/>
                </a:lnTo>
                <a:lnTo>
                  <a:pt x="16542" y="31240"/>
                </a:lnTo>
                <a:lnTo>
                  <a:pt x="16918" y="31309"/>
                </a:lnTo>
                <a:lnTo>
                  <a:pt x="18115" y="31343"/>
                </a:lnTo>
                <a:lnTo>
                  <a:pt x="19824" y="31377"/>
                </a:lnTo>
                <a:lnTo>
                  <a:pt x="21977" y="31377"/>
                </a:lnTo>
                <a:lnTo>
                  <a:pt x="24472" y="31343"/>
                </a:lnTo>
                <a:lnTo>
                  <a:pt x="27206" y="31240"/>
                </a:lnTo>
                <a:lnTo>
                  <a:pt x="33153" y="31069"/>
                </a:lnTo>
                <a:lnTo>
                  <a:pt x="39100" y="30796"/>
                </a:lnTo>
                <a:lnTo>
                  <a:pt x="44330" y="30522"/>
                </a:lnTo>
                <a:lnTo>
                  <a:pt x="48158" y="30283"/>
                </a:lnTo>
                <a:lnTo>
                  <a:pt x="49320" y="30181"/>
                </a:lnTo>
                <a:lnTo>
                  <a:pt x="49662" y="30112"/>
                </a:lnTo>
                <a:lnTo>
                  <a:pt x="49867" y="30078"/>
                </a:lnTo>
                <a:lnTo>
                  <a:pt x="50038" y="29976"/>
                </a:lnTo>
                <a:lnTo>
                  <a:pt x="50174" y="29805"/>
                </a:lnTo>
                <a:lnTo>
                  <a:pt x="50243" y="29600"/>
                </a:lnTo>
                <a:lnTo>
                  <a:pt x="50277" y="29360"/>
                </a:lnTo>
                <a:lnTo>
                  <a:pt x="50277" y="29053"/>
                </a:lnTo>
                <a:lnTo>
                  <a:pt x="50277" y="28745"/>
                </a:lnTo>
                <a:lnTo>
                  <a:pt x="50208" y="28403"/>
                </a:lnTo>
                <a:lnTo>
                  <a:pt x="50106" y="28062"/>
                </a:lnTo>
                <a:lnTo>
                  <a:pt x="49969" y="27720"/>
                </a:lnTo>
                <a:lnTo>
                  <a:pt x="49832" y="27344"/>
                </a:lnTo>
                <a:lnTo>
                  <a:pt x="49662" y="27002"/>
                </a:lnTo>
                <a:lnTo>
                  <a:pt x="49491" y="26694"/>
                </a:lnTo>
                <a:lnTo>
                  <a:pt x="49286" y="26387"/>
                </a:lnTo>
                <a:lnTo>
                  <a:pt x="49046" y="26113"/>
                </a:lnTo>
                <a:lnTo>
                  <a:pt x="48841" y="25874"/>
                </a:lnTo>
                <a:lnTo>
                  <a:pt x="48602" y="25669"/>
                </a:lnTo>
                <a:lnTo>
                  <a:pt x="48226" y="25430"/>
                </a:lnTo>
                <a:lnTo>
                  <a:pt x="47645" y="25088"/>
                </a:lnTo>
                <a:lnTo>
                  <a:pt x="45868" y="24199"/>
                </a:lnTo>
                <a:lnTo>
                  <a:pt x="43612" y="23071"/>
                </a:lnTo>
                <a:lnTo>
                  <a:pt x="41117" y="21841"/>
                </a:lnTo>
                <a:lnTo>
                  <a:pt x="36605" y="19654"/>
                </a:lnTo>
                <a:lnTo>
                  <a:pt x="34589" y="18697"/>
                </a:lnTo>
                <a:lnTo>
                  <a:pt x="30658" y="14834"/>
                </a:lnTo>
                <a:lnTo>
                  <a:pt x="15585" y="1"/>
                </a:lnTo>
                <a:close/>
              </a:path>
            </a:pathLst>
          </a:custGeom>
          <a:solidFill>
            <a:srgbClr val="D37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2970878" y="4306362"/>
            <a:ext cx="621370" cy="172445"/>
          </a:xfrm>
          <a:custGeom>
            <a:rect b="b" l="l" r="r" t="t"/>
            <a:pathLst>
              <a:path extrusionOk="0" h="9571" w="34487">
                <a:moveTo>
                  <a:pt x="25224" y="1"/>
                </a:moveTo>
                <a:lnTo>
                  <a:pt x="26147" y="548"/>
                </a:lnTo>
                <a:lnTo>
                  <a:pt x="26831" y="958"/>
                </a:lnTo>
                <a:lnTo>
                  <a:pt x="27514" y="1470"/>
                </a:lnTo>
                <a:lnTo>
                  <a:pt x="28198" y="1983"/>
                </a:lnTo>
                <a:lnTo>
                  <a:pt x="28471" y="2257"/>
                </a:lnTo>
                <a:lnTo>
                  <a:pt x="28711" y="2530"/>
                </a:lnTo>
                <a:lnTo>
                  <a:pt x="28916" y="2769"/>
                </a:lnTo>
                <a:lnTo>
                  <a:pt x="29052" y="3009"/>
                </a:lnTo>
                <a:lnTo>
                  <a:pt x="29121" y="3248"/>
                </a:lnTo>
                <a:lnTo>
                  <a:pt x="29121" y="3385"/>
                </a:lnTo>
                <a:lnTo>
                  <a:pt x="29087" y="3487"/>
                </a:lnTo>
                <a:lnTo>
                  <a:pt x="29052" y="3590"/>
                </a:lnTo>
                <a:lnTo>
                  <a:pt x="28950" y="3726"/>
                </a:lnTo>
                <a:lnTo>
                  <a:pt x="28813" y="3829"/>
                </a:lnTo>
                <a:lnTo>
                  <a:pt x="28676" y="3966"/>
                </a:lnTo>
                <a:lnTo>
                  <a:pt x="28300" y="4171"/>
                </a:lnTo>
                <a:lnTo>
                  <a:pt x="27788" y="4342"/>
                </a:lnTo>
                <a:lnTo>
                  <a:pt x="27173" y="4512"/>
                </a:lnTo>
                <a:lnTo>
                  <a:pt x="26489" y="4649"/>
                </a:lnTo>
                <a:lnTo>
                  <a:pt x="25703" y="4786"/>
                </a:lnTo>
                <a:lnTo>
                  <a:pt x="24814" y="4888"/>
                </a:lnTo>
                <a:lnTo>
                  <a:pt x="23891" y="4991"/>
                </a:lnTo>
                <a:lnTo>
                  <a:pt x="22866" y="5059"/>
                </a:lnTo>
                <a:lnTo>
                  <a:pt x="20713" y="5162"/>
                </a:lnTo>
                <a:lnTo>
                  <a:pt x="18354" y="5230"/>
                </a:lnTo>
                <a:lnTo>
                  <a:pt x="15928" y="5230"/>
                </a:lnTo>
                <a:lnTo>
                  <a:pt x="13433" y="5196"/>
                </a:lnTo>
                <a:lnTo>
                  <a:pt x="10938" y="5128"/>
                </a:lnTo>
                <a:lnTo>
                  <a:pt x="8579" y="5025"/>
                </a:lnTo>
                <a:lnTo>
                  <a:pt x="6324" y="4923"/>
                </a:lnTo>
                <a:lnTo>
                  <a:pt x="4273" y="4786"/>
                </a:lnTo>
                <a:lnTo>
                  <a:pt x="2496" y="4649"/>
                </a:lnTo>
                <a:lnTo>
                  <a:pt x="1060" y="4512"/>
                </a:lnTo>
                <a:lnTo>
                  <a:pt x="1" y="4376"/>
                </a:lnTo>
                <a:lnTo>
                  <a:pt x="274" y="6631"/>
                </a:lnTo>
                <a:lnTo>
                  <a:pt x="411" y="8170"/>
                </a:lnTo>
                <a:lnTo>
                  <a:pt x="479" y="9058"/>
                </a:lnTo>
                <a:lnTo>
                  <a:pt x="513" y="9297"/>
                </a:lnTo>
                <a:lnTo>
                  <a:pt x="547" y="9400"/>
                </a:lnTo>
                <a:lnTo>
                  <a:pt x="752" y="9434"/>
                </a:lnTo>
                <a:lnTo>
                  <a:pt x="1128" y="9503"/>
                </a:lnTo>
                <a:lnTo>
                  <a:pt x="2325" y="9537"/>
                </a:lnTo>
                <a:lnTo>
                  <a:pt x="4034" y="9571"/>
                </a:lnTo>
                <a:lnTo>
                  <a:pt x="6187" y="9571"/>
                </a:lnTo>
                <a:lnTo>
                  <a:pt x="8682" y="9537"/>
                </a:lnTo>
                <a:lnTo>
                  <a:pt x="11416" y="9434"/>
                </a:lnTo>
                <a:lnTo>
                  <a:pt x="17363" y="9263"/>
                </a:lnTo>
                <a:lnTo>
                  <a:pt x="23310" y="8990"/>
                </a:lnTo>
                <a:lnTo>
                  <a:pt x="28540" y="8716"/>
                </a:lnTo>
                <a:lnTo>
                  <a:pt x="32368" y="8477"/>
                </a:lnTo>
                <a:lnTo>
                  <a:pt x="33530" y="8375"/>
                </a:lnTo>
                <a:lnTo>
                  <a:pt x="33872" y="8306"/>
                </a:lnTo>
                <a:lnTo>
                  <a:pt x="34077" y="8272"/>
                </a:lnTo>
                <a:lnTo>
                  <a:pt x="34248" y="8170"/>
                </a:lnTo>
                <a:lnTo>
                  <a:pt x="34384" y="7999"/>
                </a:lnTo>
                <a:lnTo>
                  <a:pt x="34453" y="7794"/>
                </a:lnTo>
                <a:lnTo>
                  <a:pt x="34487" y="7554"/>
                </a:lnTo>
                <a:lnTo>
                  <a:pt x="34487" y="7247"/>
                </a:lnTo>
                <a:lnTo>
                  <a:pt x="34453" y="6939"/>
                </a:lnTo>
                <a:lnTo>
                  <a:pt x="34384" y="6597"/>
                </a:lnTo>
                <a:lnTo>
                  <a:pt x="34282" y="6256"/>
                </a:lnTo>
                <a:lnTo>
                  <a:pt x="34179" y="5914"/>
                </a:lnTo>
                <a:lnTo>
                  <a:pt x="34008" y="5538"/>
                </a:lnTo>
                <a:lnTo>
                  <a:pt x="33837" y="5196"/>
                </a:lnTo>
                <a:lnTo>
                  <a:pt x="33667" y="4888"/>
                </a:lnTo>
                <a:lnTo>
                  <a:pt x="33461" y="4581"/>
                </a:lnTo>
                <a:lnTo>
                  <a:pt x="33256" y="4307"/>
                </a:lnTo>
                <a:lnTo>
                  <a:pt x="33017" y="4068"/>
                </a:lnTo>
                <a:lnTo>
                  <a:pt x="32778" y="3863"/>
                </a:lnTo>
                <a:lnTo>
                  <a:pt x="32402" y="3624"/>
                </a:lnTo>
                <a:lnTo>
                  <a:pt x="31821" y="3282"/>
                </a:lnTo>
                <a:lnTo>
                  <a:pt x="30044" y="2359"/>
                </a:lnTo>
                <a:lnTo>
                  <a:pt x="27754" y="1231"/>
                </a:lnTo>
                <a:lnTo>
                  <a:pt x="252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3108208" y="4052658"/>
            <a:ext cx="303000" cy="249416"/>
          </a:xfrm>
          <a:custGeom>
            <a:rect b="b" l="l" r="r" t="t"/>
            <a:pathLst>
              <a:path extrusionOk="0" h="13843" w="16817">
                <a:moveTo>
                  <a:pt x="0" y="0"/>
                </a:moveTo>
                <a:lnTo>
                  <a:pt x="0" y="34"/>
                </a:lnTo>
                <a:lnTo>
                  <a:pt x="1128" y="1265"/>
                </a:lnTo>
                <a:lnTo>
                  <a:pt x="2906" y="3110"/>
                </a:lnTo>
                <a:lnTo>
                  <a:pt x="4444" y="4648"/>
                </a:lnTo>
                <a:lnTo>
                  <a:pt x="6016" y="6187"/>
                </a:lnTo>
                <a:lnTo>
                  <a:pt x="9126" y="9228"/>
                </a:lnTo>
                <a:lnTo>
                  <a:pt x="10698" y="10732"/>
                </a:lnTo>
                <a:lnTo>
                  <a:pt x="11040" y="11074"/>
                </a:lnTo>
                <a:lnTo>
                  <a:pt x="11416" y="11348"/>
                </a:lnTo>
                <a:lnTo>
                  <a:pt x="11826" y="11621"/>
                </a:lnTo>
                <a:lnTo>
                  <a:pt x="12271" y="11860"/>
                </a:lnTo>
                <a:lnTo>
                  <a:pt x="13398" y="12373"/>
                </a:lnTo>
                <a:lnTo>
                  <a:pt x="14492" y="12886"/>
                </a:lnTo>
                <a:lnTo>
                  <a:pt x="16748" y="13843"/>
                </a:lnTo>
                <a:lnTo>
                  <a:pt x="16816" y="13843"/>
                </a:lnTo>
                <a:lnTo>
                  <a:pt x="16816" y="13808"/>
                </a:lnTo>
                <a:lnTo>
                  <a:pt x="16782" y="13774"/>
                </a:lnTo>
                <a:lnTo>
                  <a:pt x="14902" y="12749"/>
                </a:lnTo>
                <a:lnTo>
                  <a:pt x="12988" y="11758"/>
                </a:lnTo>
                <a:lnTo>
                  <a:pt x="12510" y="11553"/>
                </a:lnTo>
                <a:lnTo>
                  <a:pt x="12100" y="11313"/>
                </a:lnTo>
                <a:lnTo>
                  <a:pt x="11689" y="11040"/>
                </a:lnTo>
                <a:lnTo>
                  <a:pt x="11279" y="10698"/>
                </a:lnTo>
                <a:lnTo>
                  <a:pt x="10493" y="9980"/>
                </a:lnTo>
                <a:lnTo>
                  <a:pt x="9741" y="9228"/>
                </a:lnTo>
                <a:lnTo>
                  <a:pt x="6597" y="6221"/>
                </a:lnTo>
                <a:lnTo>
                  <a:pt x="3452" y="3247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1487389" y="3570474"/>
            <a:ext cx="1641160" cy="796265"/>
          </a:xfrm>
          <a:custGeom>
            <a:rect b="b" l="l" r="r" t="t"/>
            <a:pathLst>
              <a:path extrusionOk="0" h="44194" w="91087">
                <a:moveTo>
                  <a:pt x="51918" y="0"/>
                </a:moveTo>
                <a:lnTo>
                  <a:pt x="51542" y="34"/>
                </a:lnTo>
                <a:lnTo>
                  <a:pt x="51131" y="69"/>
                </a:lnTo>
                <a:lnTo>
                  <a:pt x="50277" y="205"/>
                </a:lnTo>
                <a:lnTo>
                  <a:pt x="49354" y="445"/>
                </a:lnTo>
                <a:lnTo>
                  <a:pt x="48363" y="752"/>
                </a:lnTo>
                <a:lnTo>
                  <a:pt x="47338" y="1128"/>
                </a:lnTo>
                <a:lnTo>
                  <a:pt x="46278" y="1572"/>
                </a:lnTo>
                <a:lnTo>
                  <a:pt x="45150" y="2085"/>
                </a:lnTo>
                <a:lnTo>
                  <a:pt x="44022" y="2632"/>
                </a:lnTo>
                <a:lnTo>
                  <a:pt x="42860" y="3247"/>
                </a:lnTo>
                <a:lnTo>
                  <a:pt x="41664" y="3897"/>
                </a:lnTo>
                <a:lnTo>
                  <a:pt x="40468" y="4614"/>
                </a:lnTo>
                <a:lnTo>
                  <a:pt x="39271" y="5332"/>
                </a:lnTo>
                <a:lnTo>
                  <a:pt x="36879" y="6836"/>
                </a:lnTo>
                <a:lnTo>
                  <a:pt x="34521" y="8408"/>
                </a:lnTo>
                <a:lnTo>
                  <a:pt x="32231" y="9946"/>
                </a:lnTo>
                <a:lnTo>
                  <a:pt x="30112" y="11450"/>
                </a:lnTo>
                <a:lnTo>
                  <a:pt x="26420" y="14116"/>
                </a:lnTo>
                <a:lnTo>
                  <a:pt x="23857" y="15962"/>
                </a:lnTo>
                <a:lnTo>
                  <a:pt x="23139" y="16474"/>
                </a:lnTo>
                <a:lnTo>
                  <a:pt x="22900" y="16611"/>
                </a:lnTo>
                <a:lnTo>
                  <a:pt x="22797" y="16645"/>
                </a:lnTo>
                <a:lnTo>
                  <a:pt x="21772" y="16167"/>
                </a:lnTo>
                <a:lnTo>
                  <a:pt x="20302" y="15483"/>
                </a:lnTo>
                <a:lnTo>
                  <a:pt x="18422" y="14595"/>
                </a:lnTo>
                <a:lnTo>
                  <a:pt x="410" y="22490"/>
                </a:lnTo>
                <a:lnTo>
                  <a:pt x="308" y="23037"/>
                </a:lnTo>
                <a:lnTo>
                  <a:pt x="239" y="23686"/>
                </a:lnTo>
                <a:lnTo>
                  <a:pt x="137" y="24541"/>
                </a:lnTo>
                <a:lnTo>
                  <a:pt x="69" y="25566"/>
                </a:lnTo>
                <a:lnTo>
                  <a:pt x="0" y="26728"/>
                </a:lnTo>
                <a:lnTo>
                  <a:pt x="0" y="28027"/>
                </a:lnTo>
                <a:lnTo>
                  <a:pt x="69" y="29428"/>
                </a:lnTo>
                <a:lnTo>
                  <a:pt x="137" y="30146"/>
                </a:lnTo>
                <a:lnTo>
                  <a:pt x="205" y="30864"/>
                </a:lnTo>
                <a:lnTo>
                  <a:pt x="308" y="31616"/>
                </a:lnTo>
                <a:lnTo>
                  <a:pt x="410" y="32367"/>
                </a:lnTo>
                <a:lnTo>
                  <a:pt x="581" y="33119"/>
                </a:lnTo>
                <a:lnTo>
                  <a:pt x="752" y="33837"/>
                </a:lnTo>
                <a:lnTo>
                  <a:pt x="991" y="34589"/>
                </a:lnTo>
                <a:lnTo>
                  <a:pt x="1231" y="35307"/>
                </a:lnTo>
                <a:lnTo>
                  <a:pt x="1504" y="36025"/>
                </a:lnTo>
                <a:lnTo>
                  <a:pt x="1812" y="36742"/>
                </a:lnTo>
                <a:lnTo>
                  <a:pt x="2188" y="37426"/>
                </a:lnTo>
                <a:lnTo>
                  <a:pt x="2598" y="38075"/>
                </a:lnTo>
                <a:lnTo>
                  <a:pt x="3042" y="38691"/>
                </a:lnTo>
                <a:lnTo>
                  <a:pt x="3521" y="39306"/>
                </a:lnTo>
                <a:lnTo>
                  <a:pt x="4067" y="39853"/>
                </a:lnTo>
                <a:lnTo>
                  <a:pt x="4649" y="40365"/>
                </a:lnTo>
                <a:lnTo>
                  <a:pt x="5093" y="40741"/>
                </a:lnTo>
                <a:lnTo>
                  <a:pt x="5571" y="41049"/>
                </a:lnTo>
                <a:lnTo>
                  <a:pt x="6494" y="41664"/>
                </a:lnTo>
                <a:lnTo>
                  <a:pt x="7451" y="42211"/>
                </a:lnTo>
                <a:lnTo>
                  <a:pt x="8442" y="42655"/>
                </a:lnTo>
                <a:lnTo>
                  <a:pt x="9434" y="43031"/>
                </a:lnTo>
                <a:lnTo>
                  <a:pt x="10459" y="43373"/>
                </a:lnTo>
                <a:lnTo>
                  <a:pt x="11518" y="43646"/>
                </a:lnTo>
                <a:lnTo>
                  <a:pt x="12544" y="43852"/>
                </a:lnTo>
                <a:lnTo>
                  <a:pt x="13603" y="43988"/>
                </a:lnTo>
                <a:lnTo>
                  <a:pt x="14663" y="44125"/>
                </a:lnTo>
                <a:lnTo>
                  <a:pt x="15722" y="44159"/>
                </a:lnTo>
                <a:lnTo>
                  <a:pt x="16782" y="44193"/>
                </a:lnTo>
                <a:lnTo>
                  <a:pt x="17841" y="44159"/>
                </a:lnTo>
                <a:lnTo>
                  <a:pt x="18901" y="44091"/>
                </a:lnTo>
                <a:lnTo>
                  <a:pt x="19926" y="43988"/>
                </a:lnTo>
                <a:lnTo>
                  <a:pt x="20918" y="43852"/>
                </a:lnTo>
                <a:lnTo>
                  <a:pt x="21635" y="43749"/>
                </a:lnTo>
                <a:lnTo>
                  <a:pt x="22319" y="43612"/>
                </a:lnTo>
                <a:lnTo>
                  <a:pt x="23002" y="43476"/>
                </a:lnTo>
                <a:lnTo>
                  <a:pt x="23686" y="43271"/>
                </a:lnTo>
                <a:lnTo>
                  <a:pt x="25053" y="42860"/>
                </a:lnTo>
                <a:lnTo>
                  <a:pt x="26386" y="42382"/>
                </a:lnTo>
                <a:lnTo>
                  <a:pt x="27685" y="41835"/>
                </a:lnTo>
                <a:lnTo>
                  <a:pt x="28984" y="41220"/>
                </a:lnTo>
                <a:lnTo>
                  <a:pt x="30282" y="40536"/>
                </a:lnTo>
                <a:lnTo>
                  <a:pt x="31547" y="39818"/>
                </a:lnTo>
                <a:lnTo>
                  <a:pt x="32778" y="39067"/>
                </a:lnTo>
                <a:lnTo>
                  <a:pt x="34008" y="38246"/>
                </a:lnTo>
                <a:lnTo>
                  <a:pt x="35204" y="37426"/>
                </a:lnTo>
                <a:lnTo>
                  <a:pt x="36366" y="36537"/>
                </a:lnTo>
                <a:lnTo>
                  <a:pt x="37528" y="35649"/>
                </a:lnTo>
                <a:lnTo>
                  <a:pt x="38622" y="34760"/>
                </a:lnTo>
                <a:lnTo>
                  <a:pt x="39716" y="33871"/>
                </a:lnTo>
                <a:lnTo>
                  <a:pt x="40810" y="32949"/>
                </a:lnTo>
                <a:lnTo>
                  <a:pt x="42826" y="31137"/>
                </a:lnTo>
                <a:lnTo>
                  <a:pt x="44774" y="29394"/>
                </a:lnTo>
                <a:lnTo>
                  <a:pt x="46552" y="27753"/>
                </a:lnTo>
                <a:lnTo>
                  <a:pt x="48192" y="26284"/>
                </a:lnTo>
                <a:lnTo>
                  <a:pt x="48978" y="25600"/>
                </a:lnTo>
                <a:lnTo>
                  <a:pt x="49696" y="25019"/>
                </a:lnTo>
                <a:lnTo>
                  <a:pt x="50380" y="24472"/>
                </a:lnTo>
                <a:lnTo>
                  <a:pt x="51063" y="23994"/>
                </a:lnTo>
                <a:lnTo>
                  <a:pt x="51644" y="23584"/>
                </a:lnTo>
                <a:lnTo>
                  <a:pt x="52225" y="23276"/>
                </a:lnTo>
                <a:lnTo>
                  <a:pt x="52772" y="23037"/>
                </a:lnTo>
                <a:lnTo>
                  <a:pt x="53251" y="22900"/>
                </a:lnTo>
                <a:lnTo>
                  <a:pt x="53524" y="22900"/>
                </a:lnTo>
                <a:lnTo>
                  <a:pt x="53900" y="23037"/>
                </a:lnTo>
                <a:lnTo>
                  <a:pt x="54378" y="23242"/>
                </a:lnTo>
                <a:lnTo>
                  <a:pt x="54925" y="23584"/>
                </a:lnTo>
                <a:lnTo>
                  <a:pt x="55540" y="23994"/>
                </a:lnTo>
                <a:lnTo>
                  <a:pt x="56258" y="24472"/>
                </a:lnTo>
                <a:lnTo>
                  <a:pt x="57010" y="25053"/>
                </a:lnTo>
                <a:lnTo>
                  <a:pt x="57796" y="25668"/>
                </a:lnTo>
                <a:lnTo>
                  <a:pt x="59574" y="27138"/>
                </a:lnTo>
                <a:lnTo>
                  <a:pt x="61453" y="28745"/>
                </a:lnTo>
                <a:lnTo>
                  <a:pt x="63402" y="30488"/>
                </a:lnTo>
                <a:lnTo>
                  <a:pt x="65384" y="32299"/>
                </a:lnTo>
                <a:lnTo>
                  <a:pt x="67366" y="34111"/>
                </a:lnTo>
                <a:lnTo>
                  <a:pt x="69246" y="35888"/>
                </a:lnTo>
                <a:lnTo>
                  <a:pt x="72493" y="38998"/>
                </a:lnTo>
                <a:lnTo>
                  <a:pt x="75672" y="42074"/>
                </a:lnTo>
                <a:lnTo>
                  <a:pt x="91086" y="27104"/>
                </a:lnTo>
                <a:lnTo>
                  <a:pt x="90129" y="26249"/>
                </a:lnTo>
                <a:lnTo>
                  <a:pt x="88762" y="24985"/>
                </a:lnTo>
                <a:lnTo>
                  <a:pt x="85002" y="21430"/>
                </a:lnTo>
                <a:lnTo>
                  <a:pt x="82644" y="19311"/>
                </a:lnTo>
                <a:lnTo>
                  <a:pt x="80081" y="17055"/>
                </a:lnTo>
                <a:lnTo>
                  <a:pt x="77346" y="14663"/>
                </a:lnTo>
                <a:lnTo>
                  <a:pt x="75911" y="13467"/>
                </a:lnTo>
                <a:lnTo>
                  <a:pt x="74475" y="12270"/>
                </a:lnTo>
                <a:lnTo>
                  <a:pt x="73006" y="11108"/>
                </a:lnTo>
                <a:lnTo>
                  <a:pt x="71502" y="9946"/>
                </a:lnTo>
                <a:lnTo>
                  <a:pt x="69998" y="8784"/>
                </a:lnTo>
                <a:lnTo>
                  <a:pt x="68494" y="7690"/>
                </a:lnTo>
                <a:lnTo>
                  <a:pt x="66956" y="6631"/>
                </a:lnTo>
                <a:lnTo>
                  <a:pt x="65452" y="5606"/>
                </a:lnTo>
                <a:lnTo>
                  <a:pt x="63948" y="4648"/>
                </a:lnTo>
                <a:lnTo>
                  <a:pt x="62479" y="3760"/>
                </a:lnTo>
                <a:lnTo>
                  <a:pt x="61009" y="2940"/>
                </a:lnTo>
                <a:lnTo>
                  <a:pt x="59574" y="2222"/>
                </a:lnTo>
                <a:lnTo>
                  <a:pt x="58206" y="1572"/>
                </a:lnTo>
                <a:lnTo>
                  <a:pt x="56839" y="1026"/>
                </a:lnTo>
                <a:lnTo>
                  <a:pt x="56190" y="820"/>
                </a:lnTo>
                <a:lnTo>
                  <a:pt x="55540" y="615"/>
                </a:lnTo>
                <a:lnTo>
                  <a:pt x="54891" y="445"/>
                </a:lnTo>
                <a:lnTo>
                  <a:pt x="54276" y="274"/>
                </a:lnTo>
                <a:lnTo>
                  <a:pt x="53661" y="171"/>
                </a:lnTo>
                <a:lnTo>
                  <a:pt x="53045" y="69"/>
                </a:lnTo>
                <a:lnTo>
                  <a:pt x="52499" y="34"/>
                </a:lnTo>
                <a:lnTo>
                  <a:pt x="51918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1487389" y="3570474"/>
            <a:ext cx="1641160" cy="796265"/>
          </a:xfrm>
          <a:custGeom>
            <a:rect b="b" l="l" r="r" t="t"/>
            <a:pathLst>
              <a:path extrusionOk="0" fill="none" h="44194" w="91087">
                <a:moveTo>
                  <a:pt x="410" y="22490"/>
                </a:moveTo>
                <a:lnTo>
                  <a:pt x="410" y="22490"/>
                </a:lnTo>
                <a:lnTo>
                  <a:pt x="308" y="23037"/>
                </a:lnTo>
                <a:lnTo>
                  <a:pt x="239" y="23686"/>
                </a:lnTo>
                <a:lnTo>
                  <a:pt x="137" y="24541"/>
                </a:lnTo>
                <a:lnTo>
                  <a:pt x="69" y="25566"/>
                </a:lnTo>
                <a:lnTo>
                  <a:pt x="0" y="26728"/>
                </a:lnTo>
                <a:lnTo>
                  <a:pt x="0" y="28027"/>
                </a:lnTo>
                <a:lnTo>
                  <a:pt x="69" y="29428"/>
                </a:lnTo>
                <a:lnTo>
                  <a:pt x="137" y="30146"/>
                </a:lnTo>
                <a:lnTo>
                  <a:pt x="205" y="30864"/>
                </a:lnTo>
                <a:lnTo>
                  <a:pt x="308" y="31616"/>
                </a:lnTo>
                <a:lnTo>
                  <a:pt x="410" y="32367"/>
                </a:lnTo>
                <a:lnTo>
                  <a:pt x="581" y="33119"/>
                </a:lnTo>
                <a:lnTo>
                  <a:pt x="752" y="33837"/>
                </a:lnTo>
                <a:lnTo>
                  <a:pt x="991" y="34589"/>
                </a:lnTo>
                <a:lnTo>
                  <a:pt x="1231" y="35307"/>
                </a:lnTo>
                <a:lnTo>
                  <a:pt x="1504" y="36025"/>
                </a:lnTo>
                <a:lnTo>
                  <a:pt x="1812" y="36742"/>
                </a:lnTo>
                <a:lnTo>
                  <a:pt x="2188" y="37426"/>
                </a:lnTo>
                <a:lnTo>
                  <a:pt x="2598" y="38075"/>
                </a:lnTo>
                <a:lnTo>
                  <a:pt x="3042" y="38691"/>
                </a:lnTo>
                <a:lnTo>
                  <a:pt x="3521" y="39306"/>
                </a:lnTo>
                <a:lnTo>
                  <a:pt x="4067" y="39853"/>
                </a:lnTo>
                <a:lnTo>
                  <a:pt x="4649" y="40365"/>
                </a:lnTo>
                <a:lnTo>
                  <a:pt x="4649" y="40365"/>
                </a:lnTo>
                <a:lnTo>
                  <a:pt x="5093" y="40741"/>
                </a:lnTo>
                <a:lnTo>
                  <a:pt x="5571" y="41049"/>
                </a:lnTo>
                <a:lnTo>
                  <a:pt x="6494" y="41664"/>
                </a:lnTo>
                <a:lnTo>
                  <a:pt x="7451" y="42211"/>
                </a:lnTo>
                <a:lnTo>
                  <a:pt x="8442" y="42655"/>
                </a:lnTo>
                <a:lnTo>
                  <a:pt x="9434" y="43031"/>
                </a:lnTo>
                <a:lnTo>
                  <a:pt x="10459" y="43373"/>
                </a:lnTo>
                <a:lnTo>
                  <a:pt x="11518" y="43646"/>
                </a:lnTo>
                <a:lnTo>
                  <a:pt x="12544" y="43852"/>
                </a:lnTo>
                <a:lnTo>
                  <a:pt x="13603" y="43988"/>
                </a:lnTo>
                <a:lnTo>
                  <a:pt x="14663" y="44125"/>
                </a:lnTo>
                <a:lnTo>
                  <a:pt x="15722" y="44159"/>
                </a:lnTo>
                <a:lnTo>
                  <a:pt x="16782" y="44193"/>
                </a:lnTo>
                <a:lnTo>
                  <a:pt x="17841" y="44159"/>
                </a:lnTo>
                <a:lnTo>
                  <a:pt x="18901" y="44091"/>
                </a:lnTo>
                <a:lnTo>
                  <a:pt x="19926" y="43988"/>
                </a:lnTo>
                <a:lnTo>
                  <a:pt x="20918" y="43852"/>
                </a:lnTo>
                <a:lnTo>
                  <a:pt x="20918" y="43852"/>
                </a:lnTo>
                <a:lnTo>
                  <a:pt x="21635" y="43749"/>
                </a:lnTo>
                <a:lnTo>
                  <a:pt x="22319" y="43612"/>
                </a:lnTo>
                <a:lnTo>
                  <a:pt x="23002" y="43476"/>
                </a:lnTo>
                <a:lnTo>
                  <a:pt x="23686" y="43271"/>
                </a:lnTo>
                <a:lnTo>
                  <a:pt x="25053" y="42860"/>
                </a:lnTo>
                <a:lnTo>
                  <a:pt x="26386" y="42382"/>
                </a:lnTo>
                <a:lnTo>
                  <a:pt x="27685" y="41835"/>
                </a:lnTo>
                <a:lnTo>
                  <a:pt x="28984" y="41220"/>
                </a:lnTo>
                <a:lnTo>
                  <a:pt x="30282" y="40536"/>
                </a:lnTo>
                <a:lnTo>
                  <a:pt x="31547" y="39818"/>
                </a:lnTo>
                <a:lnTo>
                  <a:pt x="32778" y="39067"/>
                </a:lnTo>
                <a:lnTo>
                  <a:pt x="34008" y="38246"/>
                </a:lnTo>
                <a:lnTo>
                  <a:pt x="35204" y="37426"/>
                </a:lnTo>
                <a:lnTo>
                  <a:pt x="36366" y="36537"/>
                </a:lnTo>
                <a:lnTo>
                  <a:pt x="37528" y="35649"/>
                </a:lnTo>
                <a:lnTo>
                  <a:pt x="38622" y="34760"/>
                </a:lnTo>
                <a:lnTo>
                  <a:pt x="39716" y="33871"/>
                </a:lnTo>
                <a:lnTo>
                  <a:pt x="40810" y="32949"/>
                </a:lnTo>
                <a:lnTo>
                  <a:pt x="42826" y="31137"/>
                </a:lnTo>
                <a:lnTo>
                  <a:pt x="44774" y="29394"/>
                </a:lnTo>
                <a:lnTo>
                  <a:pt x="46552" y="27753"/>
                </a:lnTo>
                <a:lnTo>
                  <a:pt x="48192" y="26284"/>
                </a:lnTo>
                <a:lnTo>
                  <a:pt x="48978" y="25600"/>
                </a:lnTo>
                <a:lnTo>
                  <a:pt x="49696" y="25019"/>
                </a:lnTo>
                <a:lnTo>
                  <a:pt x="50380" y="24472"/>
                </a:lnTo>
                <a:lnTo>
                  <a:pt x="51063" y="23994"/>
                </a:lnTo>
                <a:lnTo>
                  <a:pt x="51644" y="23584"/>
                </a:lnTo>
                <a:lnTo>
                  <a:pt x="52225" y="23276"/>
                </a:lnTo>
                <a:lnTo>
                  <a:pt x="52772" y="23037"/>
                </a:lnTo>
                <a:lnTo>
                  <a:pt x="53251" y="22900"/>
                </a:lnTo>
                <a:lnTo>
                  <a:pt x="53251" y="22900"/>
                </a:lnTo>
                <a:lnTo>
                  <a:pt x="53387" y="22900"/>
                </a:lnTo>
                <a:lnTo>
                  <a:pt x="53524" y="22900"/>
                </a:lnTo>
                <a:lnTo>
                  <a:pt x="53900" y="23037"/>
                </a:lnTo>
                <a:lnTo>
                  <a:pt x="54378" y="23242"/>
                </a:lnTo>
                <a:lnTo>
                  <a:pt x="54925" y="23584"/>
                </a:lnTo>
                <a:lnTo>
                  <a:pt x="55540" y="23994"/>
                </a:lnTo>
                <a:lnTo>
                  <a:pt x="56258" y="24472"/>
                </a:lnTo>
                <a:lnTo>
                  <a:pt x="57010" y="25053"/>
                </a:lnTo>
                <a:lnTo>
                  <a:pt x="57796" y="25668"/>
                </a:lnTo>
                <a:lnTo>
                  <a:pt x="59574" y="27138"/>
                </a:lnTo>
                <a:lnTo>
                  <a:pt x="61453" y="28745"/>
                </a:lnTo>
                <a:lnTo>
                  <a:pt x="63402" y="30488"/>
                </a:lnTo>
                <a:lnTo>
                  <a:pt x="65384" y="32299"/>
                </a:lnTo>
                <a:lnTo>
                  <a:pt x="67366" y="34111"/>
                </a:lnTo>
                <a:lnTo>
                  <a:pt x="69246" y="35888"/>
                </a:lnTo>
                <a:lnTo>
                  <a:pt x="72493" y="38998"/>
                </a:lnTo>
                <a:lnTo>
                  <a:pt x="75672" y="42074"/>
                </a:lnTo>
                <a:lnTo>
                  <a:pt x="91086" y="27104"/>
                </a:lnTo>
                <a:lnTo>
                  <a:pt x="91086" y="27104"/>
                </a:lnTo>
                <a:lnTo>
                  <a:pt x="90129" y="26249"/>
                </a:lnTo>
                <a:lnTo>
                  <a:pt x="88762" y="24985"/>
                </a:lnTo>
                <a:lnTo>
                  <a:pt x="85002" y="21430"/>
                </a:lnTo>
                <a:lnTo>
                  <a:pt x="82644" y="19311"/>
                </a:lnTo>
                <a:lnTo>
                  <a:pt x="80081" y="17055"/>
                </a:lnTo>
                <a:lnTo>
                  <a:pt x="77346" y="14663"/>
                </a:lnTo>
                <a:lnTo>
                  <a:pt x="75911" y="13467"/>
                </a:lnTo>
                <a:lnTo>
                  <a:pt x="74475" y="12270"/>
                </a:lnTo>
                <a:lnTo>
                  <a:pt x="73006" y="11108"/>
                </a:lnTo>
                <a:lnTo>
                  <a:pt x="71502" y="9946"/>
                </a:lnTo>
                <a:lnTo>
                  <a:pt x="69998" y="8784"/>
                </a:lnTo>
                <a:lnTo>
                  <a:pt x="68494" y="7690"/>
                </a:lnTo>
                <a:lnTo>
                  <a:pt x="66956" y="6631"/>
                </a:lnTo>
                <a:lnTo>
                  <a:pt x="65452" y="5606"/>
                </a:lnTo>
                <a:lnTo>
                  <a:pt x="63948" y="4648"/>
                </a:lnTo>
                <a:lnTo>
                  <a:pt x="62479" y="3760"/>
                </a:lnTo>
                <a:lnTo>
                  <a:pt x="61009" y="2940"/>
                </a:lnTo>
                <a:lnTo>
                  <a:pt x="59574" y="2222"/>
                </a:lnTo>
                <a:lnTo>
                  <a:pt x="58206" y="1572"/>
                </a:lnTo>
                <a:lnTo>
                  <a:pt x="56839" y="1026"/>
                </a:lnTo>
                <a:lnTo>
                  <a:pt x="56190" y="820"/>
                </a:lnTo>
                <a:lnTo>
                  <a:pt x="55540" y="615"/>
                </a:lnTo>
                <a:lnTo>
                  <a:pt x="54891" y="445"/>
                </a:lnTo>
                <a:lnTo>
                  <a:pt x="54276" y="274"/>
                </a:lnTo>
                <a:lnTo>
                  <a:pt x="53661" y="171"/>
                </a:lnTo>
                <a:lnTo>
                  <a:pt x="53045" y="69"/>
                </a:lnTo>
                <a:lnTo>
                  <a:pt x="52499" y="34"/>
                </a:lnTo>
                <a:lnTo>
                  <a:pt x="51918" y="0"/>
                </a:lnTo>
                <a:lnTo>
                  <a:pt x="51918" y="0"/>
                </a:lnTo>
                <a:lnTo>
                  <a:pt x="51542" y="34"/>
                </a:lnTo>
                <a:lnTo>
                  <a:pt x="51131" y="69"/>
                </a:lnTo>
                <a:lnTo>
                  <a:pt x="50277" y="205"/>
                </a:lnTo>
                <a:lnTo>
                  <a:pt x="49354" y="445"/>
                </a:lnTo>
                <a:lnTo>
                  <a:pt x="48363" y="752"/>
                </a:lnTo>
                <a:lnTo>
                  <a:pt x="47338" y="1128"/>
                </a:lnTo>
                <a:lnTo>
                  <a:pt x="46278" y="1572"/>
                </a:lnTo>
                <a:lnTo>
                  <a:pt x="45150" y="2085"/>
                </a:lnTo>
                <a:lnTo>
                  <a:pt x="44022" y="2632"/>
                </a:lnTo>
                <a:lnTo>
                  <a:pt x="42860" y="3247"/>
                </a:lnTo>
                <a:lnTo>
                  <a:pt x="41664" y="3897"/>
                </a:lnTo>
                <a:lnTo>
                  <a:pt x="40468" y="4614"/>
                </a:lnTo>
                <a:lnTo>
                  <a:pt x="39271" y="5332"/>
                </a:lnTo>
                <a:lnTo>
                  <a:pt x="36879" y="6836"/>
                </a:lnTo>
                <a:lnTo>
                  <a:pt x="34521" y="8408"/>
                </a:lnTo>
                <a:lnTo>
                  <a:pt x="32231" y="9946"/>
                </a:lnTo>
                <a:lnTo>
                  <a:pt x="30112" y="11450"/>
                </a:lnTo>
                <a:lnTo>
                  <a:pt x="26420" y="14116"/>
                </a:lnTo>
                <a:lnTo>
                  <a:pt x="23857" y="15962"/>
                </a:lnTo>
                <a:lnTo>
                  <a:pt x="23139" y="16474"/>
                </a:lnTo>
                <a:lnTo>
                  <a:pt x="22900" y="16611"/>
                </a:lnTo>
                <a:lnTo>
                  <a:pt x="22797" y="16645"/>
                </a:lnTo>
                <a:lnTo>
                  <a:pt x="22797" y="16645"/>
                </a:lnTo>
                <a:lnTo>
                  <a:pt x="21772" y="16167"/>
                </a:lnTo>
                <a:lnTo>
                  <a:pt x="20302" y="15483"/>
                </a:lnTo>
                <a:lnTo>
                  <a:pt x="18422" y="14595"/>
                </a:lnTo>
                <a:lnTo>
                  <a:pt x="410" y="2249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2820612" y="4030478"/>
            <a:ext cx="253128" cy="242029"/>
          </a:xfrm>
          <a:custGeom>
            <a:rect b="b" l="l" r="r" t="t"/>
            <a:pathLst>
              <a:path extrusionOk="0" h="13433" w="14049">
                <a:moveTo>
                  <a:pt x="13980" y="1"/>
                </a:moveTo>
                <a:lnTo>
                  <a:pt x="12545" y="1231"/>
                </a:lnTo>
                <a:lnTo>
                  <a:pt x="11143" y="2530"/>
                </a:lnTo>
                <a:lnTo>
                  <a:pt x="8409" y="5128"/>
                </a:lnTo>
                <a:lnTo>
                  <a:pt x="5675" y="7725"/>
                </a:lnTo>
                <a:lnTo>
                  <a:pt x="3009" y="10357"/>
                </a:lnTo>
                <a:lnTo>
                  <a:pt x="1505" y="11861"/>
                </a:lnTo>
                <a:lnTo>
                  <a:pt x="1" y="13399"/>
                </a:lnTo>
                <a:lnTo>
                  <a:pt x="35" y="13433"/>
                </a:lnTo>
                <a:lnTo>
                  <a:pt x="1471" y="12168"/>
                </a:lnTo>
                <a:lnTo>
                  <a:pt x="2872" y="10904"/>
                </a:lnTo>
                <a:lnTo>
                  <a:pt x="5640" y="8306"/>
                </a:lnTo>
                <a:lnTo>
                  <a:pt x="8341" y="5709"/>
                </a:lnTo>
                <a:lnTo>
                  <a:pt x="11041" y="3077"/>
                </a:lnTo>
                <a:lnTo>
                  <a:pt x="12545" y="1573"/>
                </a:lnTo>
                <a:lnTo>
                  <a:pt x="13296" y="821"/>
                </a:lnTo>
                <a:lnTo>
                  <a:pt x="14014" y="35"/>
                </a:lnTo>
                <a:lnTo>
                  <a:pt x="14048" y="35"/>
                </a:lnTo>
                <a:lnTo>
                  <a:pt x="1401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/>
          <p:nvPr/>
        </p:nvSpPr>
        <p:spPr>
          <a:xfrm>
            <a:off x="1621007" y="3940571"/>
            <a:ext cx="104718" cy="190931"/>
          </a:xfrm>
          <a:custGeom>
            <a:rect b="b" l="l" r="r" t="t"/>
            <a:pathLst>
              <a:path extrusionOk="0" h="10597" w="5812">
                <a:moveTo>
                  <a:pt x="5196" y="1"/>
                </a:moveTo>
                <a:lnTo>
                  <a:pt x="5162" y="35"/>
                </a:lnTo>
                <a:lnTo>
                  <a:pt x="5162" y="69"/>
                </a:lnTo>
                <a:lnTo>
                  <a:pt x="5264" y="787"/>
                </a:lnTo>
                <a:lnTo>
                  <a:pt x="5367" y="1470"/>
                </a:lnTo>
                <a:lnTo>
                  <a:pt x="5367" y="2188"/>
                </a:lnTo>
                <a:lnTo>
                  <a:pt x="5299" y="2906"/>
                </a:lnTo>
                <a:lnTo>
                  <a:pt x="5196" y="3624"/>
                </a:lnTo>
                <a:lnTo>
                  <a:pt x="5025" y="4307"/>
                </a:lnTo>
                <a:lnTo>
                  <a:pt x="4786" y="4991"/>
                </a:lnTo>
                <a:lnTo>
                  <a:pt x="4478" y="5640"/>
                </a:lnTo>
                <a:lnTo>
                  <a:pt x="4307" y="6016"/>
                </a:lnTo>
                <a:lnTo>
                  <a:pt x="4068" y="6358"/>
                </a:lnTo>
                <a:lnTo>
                  <a:pt x="3590" y="7007"/>
                </a:lnTo>
                <a:lnTo>
                  <a:pt x="3077" y="7588"/>
                </a:lnTo>
                <a:lnTo>
                  <a:pt x="2496" y="8169"/>
                </a:lnTo>
                <a:lnTo>
                  <a:pt x="1915" y="8716"/>
                </a:lnTo>
                <a:lnTo>
                  <a:pt x="1300" y="9263"/>
                </a:lnTo>
                <a:lnTo>
                  <a:pt x="35" y="10288"/>
                </a:lnTo>
                <a:lnTo>
                  <a:pt x="1" y="10357"/>
                </a:lnTo>
                <a:lnTo>
                  <a:pt x="1" y="10391"/>
                </a:lnTo>
                <a:lnTo>
                  <a:pt x="1" y="10459"/>
                </a:lnTo>
                <a:lnTo>
                  <a:pt x="35" y="10528"/>
                </a:lnTo>
                <a:lnTo>
                  <a:pt x="138" y="10596"/>
                </a:lnTo>
                <a:lnTo>
                  <a:pt x="206" y="10596"/>
                </a:lnTo>
                <a:lnTo>
                  <a:pt x="274" y="10562"/>
                </a:lnTo>
                <a:lnTo>
                  <a:pt x="1026" y="10083"/>
                </a:lnTo>
                <a:lnTo>
                  <a:pt x="1778" y="9571"/>
                </a:lnTo>
                <a:lnTo>
                  <a:pt x="2496" y="8990"/>
                </a:lnTo>
                <a:lnTo>
                  <a:pt x="3180" y="8409"/>
                </a:lnTo>
                <a:lnTo>
                  <a:pt x="3487" y="8135"/>
                </a:lnTo>
                <a:lnTo>
                  <a:pt x="3761" y="7828"/>
                </a:lnTo>
                <a:lnTo>
                  <a:pt x="4034" y="7520"/>
                </a:lnTo>
                <a:lnTo>
                  <a:pt x="4307" y="7212"/>
                </a:lnTo>
                <a:lnTo>
                  <a:pt x="4547" y="6871"/>
                </a:lnTo>
                <a:lnTo>
                  <a:pt x="4752" y="6529"/>
                </a:lnTo>
                <a:lnTo>
                  <a:pt x="4957" y="6153"/>
                </a:lnTo>
                <a:lnTo>
                  <a:pt x="5162" y="5777"/>
                </a:lnTo>
                <a:lnTo>
                  <a:pt x="5435" y="5093"/>
                </a:lnTo>
                <a:lnTo>
                  <a:pt x="5640" y="4376"/>
                </a:lnTo>
                <a:lnTo>
                  <a:pt x="5743" y="3658"/>
                </a:lnTo>
                <a:lnTo>
                  <a:pt x="5811" y="2906"/>
                </a:lnTo>
                <a:lnTo>
                  <a:pt x="5777" y="2188"/>
                </a:lnTo>
                <a:lnTo>
                  <a:pt x="5675" y="1436"/>
                </a:lnTo>
                <a:lnTo>
                  <a:pt x="5504" y="718"/>
                </a:lnTo>
                <a:lnTo>
                  <a:pt x="526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1621007" y="3940571"/>
            <a:ext cx="104718" cy="190931"/>
          </a:xfrm>
          <a:custGeom>
            <a:rect b="b" l="l" r="r" t="t"/>
            <a:pathLst>
              <a:path extrusionOk="0" fill="none" h="10597" w="5812">
                <a:moveTo>
                  <a:pt x="5264" y="1"/>
                </a:moveTo>
                <a:lnTo>
                  <a:pt x="5264" y="1"/>
                </a:lnTo>
                <a:lnTo>
                  <a:pt x="5230" y="1"/>
                </a:lnTo>
                <a:lnTo>
                  <a:pt x="5196" y="1"/>
                </a:lnTo>
                <a:lnTo>
                  <a:pt x="5162" y="35"/>
                </a:lnTo>
                <a:lnTo>
                  <a:pt x="5162" y="69"/>
                </a:lnTo>
                <a:lnTo>
                  <a:pt x="5162" y="69"/>
                </a:lnTo>
                <a:lnTo>
                  <a:pt x="5264" y="787"/>
                </a:lnTo>
                <a:lnTo>
                  <a:pt x="5367" y="1470"/>
                </a:lnTo>
                <a:lnTo>
                  <a:pt x="5367" y="2188"/>
                </a:lnTo>
                <a:lnTo>
                  <a:pt x="5299" y="2906"/>
                </a:lnTo>
                <a:lnTo>
                  <a:pt x="5196" y="3624"/>
                </a:lnTo>
                <a:lnTo>
                  <a:pt x="5025" y="4307"/>
                </a:lnTo>
                <a:lnTo>
                  <a:pt x="4786" y="4991"/>
                </a:lnTo>
                <a:lnTo>
                  <a:pt x="4478" y="5640"/>
                </a:lnTo>
                <a:lnTo>
                  <a:pt x="4478" y="5640"/>
                </a:lnTo>
                <a:lnTo>
                  <a:pt x="4307" y="6016"/>
                </a:lnTo>
                <a:lnTo>
                  <a:pt x="4068" y="6358"/>
                </a:lnTo>
                <a:lnTo>
                  <a:pt x="3590" y="7007"/>
                </a:lnTo>
                <a:lnTo>
                  <a:pt x="3077" y="7588"/>
                </a:lnTo>
                <a:lnTo>
                  <a:pt x="2496" y="8169"/>
                </a:lnTo>
                <a:lnTo>
                  <a:pt x="1915" y="8716"/>
                </a:lnTo>
                <a:lnTo>
                  <a:pt x="1300" y="9263"/>
                </a:lnTo>
                <a:lnTo>
                  <a:pt x="35" y="10288"/>
                </a:lnTo>
                <a:lnTo>
                  <a:pt x="35" y="10288"/>
                </a:lnTo>
                <a:lnTo>
                  <a:pt x="1" y="10357"/>
                </a:lnTo>
                <a:lnTo>
                  <a:pt x="1" y="10391"/>
                </a:lnTo>
                <a:lnTo>
                  <a:pt x="1" y="10459"/>
                </a:lnTo>
                <a:lnTo>
                  <a:pt x="35" y="10528"/>
                </a:lnTo>
                <a:lnTo>
                  <a:pt x="138" y="10596"/>
                </a:lnTo>
                <a:lnTo>
                  <a:pt x="206" y="10596"/>
                </a:lnTo>
                <a:lnTo>
                  <a:pt x="274" y="10562"/>
                </a:lnTo>
                <a:lnTo>
                  <a:pt x="274" y="10562"/>
                </a:lnTo>
                <a:lnTo>
                  <a:pt x="1026" y="10083"/>
                </a:lnTo>
                <a:lnTo>
                  <a:pt x="1778" y="9571"/>
                </a:lnTo>
                <a:lnTo>
                  <a:pt x="2496" y="8990"/>
                </a:lnTo>
                <a:lnTo>
                  <a:pt x="3180" y="8409"/>
                </a:lnTo>
                <a:lnTo>
                  <a:pt x="3180" y="8409"/>
                </a:lnTo>
                <a:lnTo>
                  <a:pt x="3487" y="8135"/>
                </a:lnTo>
                <a:lnTo>
                  <a:pt x="3761" y="7828"/>
                </a:lnTo>
                <a:lnTo>
                  <a:pt x="4034" y="7520"/>
                </a:lnTo>
                <a:lnTo>
                  <a:pt x="4307" y="7212"/>
                </a:lnTo>
                <a:lnTo>
                  <a:pt x="4547" y="6871"/>
                </a:lnTo>
                <a:lnTo>
                  <a:pt x="4752" y="6529"/>
                </a:lnTo>
                <a:lnTo>
                  <a:pt x="4957" y="6153"/>
                </a:lnTo>
                <a:lnTo>
                  <a:pt x="5162" y="5777"/>
                </a:lnTo>
                <a:lnTo>
                  <a:pt x="5162" y="5777"/>
                </a:lnTo>
                <a:lnTo>
                  <a:pt x="5435" y="5093"/>
                </a:lnTo>
                <a:lnTo>
                  <a:pt x="5640" y="4376"/>
                </a:lnTo>
                <a:lnTo>
                  <a:pt x="5743" y="3658"/>
                </a:lnTo>
                <a:lnTo>
                  <a:pt x="5811" y="2906"/>
                </a:lnTo>
                <a:lnTo>
                  <a:pt x="5777" y="2188"/>
                </a:lnTo>
                <a:lnTo>
                  <a:pt x="5675" y="1436"/>
                </a:lnTo>
                <a:lnTo>
                  <a:pt x="5504" y="718"/>
                </a:lnTo>
                <a:lnTo>
                  <a:pt x="5264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6"/>
          <p:cNvSpPr/>
          <p:nvPr/>
        </p:nvSpPr>
        <p:spPr>
          <a:xfrm>
            <a:off x="1782354" y="3834646"/>
            <a:ext cx="131185" cy="94862"/>
          </a:xfrm>
          <a:custGeom>
            <a:rect b="b" l="l" r="r" t="t"/>
            <a:pathLst>
              <a:path extrusionOk="0" h="5265" w="7281">
                <a:moveTo>
                  <a:pt x="1881" y="1"/>
                </a:moveTo>
                <a:lnTo>
                  <a:pt x="1812" y="69"/>
                </a:lnTo>
                <a:lnTo>
                  <a:pt x="1778" y="138"/>
                </a:lnTo>
                <a:lnTo>
                  <a:pt x="1812" y="206"/>
                </a:lnTo>
                <a:lnTo>
                  <a:pt x="3043" y="1095"/>
                </a:lnTo>
                <a:lnTo>
                  <a:pt x="4239" y="1983"/>
                </a:lnTo>
                <a:lnTo>
                  <a:pt x="5504" y="2872"/>
                </a:lnTo>
                <a:lnTo>
                  <a:pt x="6119" y="3282"/>
                </a:lnTo>
                <a:lnTo>
                  <a:pt x="6700" y="3726"/>
                </a:lnTo>
                <a:lnTo>
                  <a:pt x="6768" y="3829"/>
                </a:lnTo>
                <a:lnTo>
                  <a:pt x="6837" y="3931"/>
                </a:lnTo>
                <a:lnTo>
                  <a:pt x="6871" y="4034"/>
                </a:lnTo>
                <a:lnTo>
                  <a:pt x="6871" y="4137"/>
                </a:lnTo>
                <a:lnTo>
                  <a:pt x="6837" y="4273"/>
                </a:lnTo>
                <a:lnTo>
                  <a:pt x="6802" y="4376"/>
                </a:lnTo>
                <a:lnTo>
                  <a:pt x="6768" y="4478"/>
                </a:lnTo>
                <a:lnTo>
                  <a:pt x="6666" y="4547"/>
                </a:lnTo>
                <a:lnTo>
                  <a:pt x="6563" y="4649"/>
                </a:lnTo>
                <a:lnTo>
                  <a:pt x="6426" y="4683"/>
                </a:lnTo>
                <a:lnTo>
                  <a:pt x="6119" y="4752"/>
                </a:lnTo>
                <a:lnTo>
                  <a:pt x="5811" y="4752"/>
                </a:lnTo>
                <a:lnTo>
                  <a:pt x="5538" y="4718"/>
                </a:lnTo>
                <a:lnTo>
                  <a:pt x="5264" y="4581"/>
                </a:lnTo>
                <a:lnTo>
                  <a:pt x="4649" y="4273"/>
                </a:lnTo>
                <a:lnTo>
                  <a:pt x="4068" y="3931"/>
                </a:lnTo>
                <a:lnTo>
                  <a:pt x="3487" y="3555"/>
                </a:lnTo>
                <a:lnTo>
                  <a:pt x="2906" y="3145"/>
                </a:lnTo>
                <a:lnTo>
                  <a:pt x="1539" y="2257"/>
                </a:lnTo>
                <a:lnTo>
                  <a:pt x="35" y="1368"/>
                </a:lnTo>
                <a:lnTo>
                  <a:pt x="1" y="1368"/>
                </a:lnTo>
                <a:lnTo>
                  <a:pt x="1" y="1402"/>
                </a:lnTo>
                <a:lnTo>
                  <a:pt x="1368" y="2530"/>
                </a:lnTo>
                <a:lnTo>
                  <a:pt x="2735" y="3590"/>
                </a:lnTo>
                <a:lnTo>
                  <a:pt x="3384" y="4102"/>
                </a:lnTo>
                <a:lnTo>
                  <a:pt x="4068" y="4547"/>
                </a:lnTo>
                <a:lnTo>
                  <a:pt x="4376" y="4752"/>
                </a:lnTo>
                <a:lnTo>
                  <a:pt x="4683" y="4923"/>
                </a:lnTo>
                <a:lnTo>
                  <a:pt x="4991" y="5059"/>
                </a:lnTo>
                <a:lnTo>
                  <a:pt x="5333" y="5196"/>
                </a:lnTo>
                <a:lnTo>
                  <a:pt x="5606" y="5230"/>
                </a:lnTo>
                <a:lnTo>
                  <a:pt x="5948" y="5264"/>
                </a:lnTo>
                <a:lnTo>
                  <a:pt x="6255" y="5230"/>
                </a:lnTo>
                <a:lnTo>
                  <a:pt x="6563" y="5128"/>
                </a:lnTo>
                <a:lnTo>
                  <a:pt x="6802" y="4991"/>
                </a:lnTo>
                <a:lnTo>
                  <a:pt x="7042" y="4820"/>
                </a:lnTo>
                <a:lnTo>
                  <a:pt x="7144" y="4683"/>
                </a:lnTo>
                <a:lnTo>
                  <a:pt x="7212" y="4581"/>
                </a:lnTo>
                <a:lnTo>
                  <a:pt x="7247" y="4410"/>
                </a:lnTo>
                <a:lnTo>
                  <a:pt x="7281" y="4273"/>
                </a:lnTo>
                <a:lnTo>
                  <a:pt x="7247" y="3966"/>
                </a:lnTo>
                <a:lnTo>
                  <a:pt x="7144" y="3658"/>
                </a:lnTo>
                <a:lnTo>
                  <a:pt x="6973" y="3419"/>
                </a:lnTo>
                <a:lnTo>
                  <a:pt x="6734" y="3248"/>
                </a:lnTo>
                <a:lnTo>
                  <a:pt x="6016" y="2735"/>
                </a:lnTo>
                <a:lnTo>
                  <a:pt x="5298" y="2257"/>
                </a:lnTo>
                <a:lnTo>
                  <a:pt x="3658" y="1129"/>
                </a:lnTo>
                <a:lnTo>
                  <a:pt x="2803" y="582"/>
                </a:lnTo>
                <a:lnTo>
                  <a:pt x="1949" y="35"/>
                </a:lnTo>
                <a:lnTo>
                  <a:pt x="188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"/>
          <p:cNvSpPr/>
          <p:nvPr/>
        </p:nvSpPr>
        <p:spPr>
          <a:xfrm>
            <a:off x="1782354" y="3834646"/>
            <a:ext cx="131185" cy="94862"/>
          </a:xfrm>
          <a:custGeom>
            <a:rect b="b" l="l" r="r" t="t"/>
            <a:pathLst>
              <a:path extrusionOk="0" fill="none" h="5265" w="7281">
                <a:moveTo>
                  <a:pt x="6734" y="3248"/>
                </a:moveTo>
                <a:lnTo>
                  <a:pt x="6734" y="3248"/>
                </a:lnTo>
                <a:lnTo>
                  <a:pt x="6016" y="2735"/>
                </a:lnTo>
                <a:lnTo>
                  <a:pt x="5298" y="2257"/>
                </a:lnTo>
                <a:lnTo>
                  <a:pt x="5298" y="2257"/>
                </a:lnTo>
                <a:lnTo>
                  <a:pt x="3658" y="1129"/>
                </a:lnTo>
                <a:lnTo>
                  <a:pt x="2803" y="582"/>
                </a:lnTo>
                <a:lnTo>
                  <a:pt x="1949" y="35"/>
                </a:lnTo>
                <a:lnTo>
                  <a:pt x="1949" y="35"/>
                </a:lnTo>
                <a:lnTo>
                  <a:pt x="1881" y="1"/>
                </a:lnTo>
                <a:lnTo>
                  <a:pt x="1812" y="69"/>
                </a:lnTo>
                <a:lnTo>
                  <a:pt x="1778" y="138"/>
                </a:lnTo>
                <a:lnTo>
                  <a:pt x="1812" y="206"/>
                </a:lnTo>
                <a:lnTo>
                  <a:pt x="1812" y="206"/>
                </a:lnTo>
                <a:lnTo>
                  <a:pt x="3043" y="1095"/>
                </a:lnTo>
                <a:lnTo>
                  <a:pt x="4239" y="1983"/>
                </a:lnTo>
                <a:lnTo>
                  <a:pt x="5504" y="2872"/>
                </a:lnTo>
                <a:lnTo>
                  <a:pt x="5504" y="2872"/>
                </a:lnTo>
                <a:lnTo>
                  <a:pt x="6119" y="3282"/>
                </a:lnTo>
                <a:lnTo>
                  <a:pt x="6700" y="3726"/>
                </a:lnTo>
                <a:lnTo>
                  <a:pt x="6700" y="3726"/>
                </a:lnTo>
                <a:lnTo>
                  <a:pt x="6768" y="3829"/>
                </a:lnTo>
                <a:lnTo>
                  <a:pt x="6837" y="3931"/>
                </a:lnTo>
                <a:lnTo>
                  <a:pt x="6871" y="4034"/>
                </a:lnTo>
                <a:lnTo>
                  <a:pt x="6871" y="4137"/>
                </a:lnTo>
                <a:lnTo>
                  <a:pt x="6837" y="4273"/>
                </a:lnTo>
                <a:lnTo>
                  <a:pt x="6802" y="4376"/>
                </a:lnTo>
                <a:lnTo>
                  <a:pt x="6768" y="4478"/>
                </a:lnTo>
                <a:lnTo>
                  <a:pt x="6666" y="4547"/>
                </a:lnTo>
                <a:lnTo>
                  <a:pt x="6666" y="4547"/>
                </a:lnTo>
                <a:lnTo>
                  <a:pt x="6563" y="4649"/>
                </a:lnTo>
                <a:lnTo>
                  <a:pt x="6426" y="4683"/>
                </a:lnTo>
                <a:lnTo>
                  <a:pt x="6426" y="4683"/>
                </a:lnTo>
                <a:lnTo>
                  <a:pt x="6119" y="4752"/>
                </a:lnTo>
                <a:lnTo>
                  <a:pt x="5811" y="4752"/>
                </a:lnTo>
                <a:lnTo>
                  <a:pt x="5538" y="4718"/>
                </a:lnTo>
                <a:lnTo>
                  <a:pt x="5264" y="4581"/>
                </a:lnTo>
                <a:lnTo>
                  <a:pt x="5264" y="4581"/>
                </a:lnTo>
                <a:lnTo>
                  <a:pt x="4649" y="4273"/>
                </a:lnTo>
                <a:lnTo>
                  <a:pt x="4068" y="3931"/>
                </a:lnTo>
                <a:lnTo>
                  <a:pt x="3487" y="3555"/>
                </a:lnTo>
                <a:lnTo>
                  <a:pt x="2906" y="3145"/>
                </a:lnTo>
                <a:lnTo>
                  <a:pt x="2906" y="3145"/>
                </a:lnTo>
                <a:lnTo>
                  <a:pt x="1539" y="2257"/>
                </a:lnTo>
                <a:lnTo>
                  <a:pt x="1539" y="2257"/>
                </a:lnTo>
                <a:lnTo>
                  <a:pt x="35" y="1368"/>
                </a:lnTo>
                <a:lnTo>
                  <a:pt x="35" y="1368"/>
                </a:lnTo>
                <a:lnTo>
                  <a:pt x="1" y="1368"/>
                </a:lnTo>
                <a:lnTo>
                  <a:pt x="1" y="1402"/>
                </a:lnTo>
                <a:lnTo>
                  <a:pt x="1" y="1402"/>
                </a:lnTo>
                <a:lnTo>
                  <a:pt x="1368" y="2530"/>
                </a:lnTo>
                <a:lnTo>
                  <a:pt x="1368" y="2530"/>
                </a:lnTo>
                <a:lnTo>
                  <a:pt x="2735" y="3590"/>
                </a:lnTo>
                <a:lnTo>
                  <a:pt x="2735" y="3590"/>
                </a:lnTo>
                <a:lnTo>
                  <a:pt x="3384" y="4102"/>
                </a:lnTo>
                <a:lnTo>
                  <a:pt x="4068" y="4547"/>
                </a:lnTo>
                <a:lnTo>
                  <a:pt x="4068" y="4547"/>
                </a:lnTo>
                <a:lnTo>
                  <a:pt x="4376" y="4752"/>
                </a:lnTo>
                <a:lnTo>
                  <a:pt x="4683" y="4923"/>
                </a:lnTo>
                <a:lnTo>
                  <a:pt x="4991" y="5059"/>
                </a:lnTo>
                <a:lnTo>
                  <a:pt x="5333" y="5196"/>
                </a:lnTo>
                <a:lnTo>
                  <a:pt x="5333" y="5196"/>
                </a:lnTo>
                <a:lnTo>
                  <a:pt x="5606" y="5230"/>
                </a:lnTo>
                <a:lnTo>
                  <a:pt x="5948" y="5264"/>
                </a:lnTo>
                <a:lnTo>
                  <a:pt x="6255" y="5230"/>
                </a:lnTo>
                <a:lnTo>
                  <a:pt x="6563" y="5128"/>
                </a:lnTo>
                <a:lnTo>
                  <a:pt x="6802" y="4991"/>
                </a:lnTo>
                <a:lnTo>
                  <a:pt x="7042" y="4820"/>
                </a:lnTo>
                <a:lnTo>
                  <a:pt x="7144" y="4683"/>
                </a:lnTo>
                <a:lnTo>
                  <a:pt x="7212" y="4581"/>
                </a:lnTo>
                <a:lnTo>
                  <a:pt x="7247" y="4410"/>
                </a:lnTo>
                <a:lnTo>
                  <a:pt x="7281" y="4273"/>
                </a:lnTo>
                <a:lnTo>
                  <a:pt x="7281" y="4273"/>
                </a:lnTo>
                <a:lnTo>
                  <a:pt x="7247" y="3966"/>
                </a:lnTo>
                <a:lnTo>
                  <a:pt x="7144" y="3658"/>
                </a:lnTo>
                <a:lnTo>
                  <a:pt x="6973" y="3419"/>
                </a:lnTo>
                <a:lnTo>
                  <a:pt x="6734" y="324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2492387" y="3583392"/>
            <a:ext cx="618307" cy="456960"/>
          </a:xfrm>
          <a:custGeom>
            <a:rect b="b" l="l" r="r" t="t"/>
            <a:pathLst>
              <a:path extrusionOk="0" h="25362" w="34317">
                <a:moveTo>
                  <a:pt x="69" y="1"/>
                </a:moveTo>
                <a:lnTo>
                  <a:pt x="1" y="35"/>
                </a:lnTo>
                <a:lnTo>
                  <a:pt x="1" y="69"/>
                </a:lnTo>
                <a:lnTo>
                  <a:pt x="35" y="69"/>
                </a:lnTo>
                <a:lnTo>
                  <a:pt x="958" y="548"/>
                </a:lnTo>
                <a:lnTo>
                  <a:pt x="1915" y="1026"/>
                </a:lnTo>
                <a:lnTo>
                  <a:pt x="2803" y="1471"/>
                </a:lnTo>
                <a:lnTo>
                  <a:pt x="3726" y="1983"/>
                </a:lnTo>
                <a:lnTo>
                  <a:pt x="5538" y="2974"/>
                </a:lnTo>
                <a:lnTo>
                  <a:pt x="7315" y="4000"/>
                </a:lnTo>
                <a:lnTo>
                  <a:pt x="9092" y="5059"/>
                </a:lnTo>
                <a:lnTo>
                  <a:pt x="10835" y="6187"/>
                </a:lnTo>
                <a:lnTo>
                  <a:pt x="12578" y="7349"/>
                </a:lnTo>
                <a:lnTo>
                  <a:pt x="14253" y="8546"/>
                </a:lnTo>
                <a:lnTo>
                  <a:pt x="15928" y="9742"/>
                </a:lnTo>
                <a:lnTo>
                  <a:pt x="17603" y="11007"/>
                </a:lnTo>
                <a:lnTo>
                  <a:pt x="19243" y="12305"/>
                </a:lnTo>
                <a:lnTo>
                  <a:pt x="20850" y="13604"/>
                </a:lnTo>
                <a:lnTo>
                  <a:pt x="24028" y="16304"/>
                </a:lnTo>
                <a:lnTo>
                  <a:pt x="25635" y="17706"/>
                </a:lnTo>
                <a:lnTo>
                  <a:pt x="27207" y="19073"/>
                </a:lnTo>
                <a:lnTo>
                  <a:pt x="33393" y="24644"/>
                </a:lnTo>
                <a:lnTo>
                  <a:pt x="33769" y="25020"/>
                </a:lnTo>
                <a:lnTo>
                  <a:pt x="34179" y="25362"/>
                </a:lnTo>
                <a:lnTo>
                  <a:pt x="34248" y="25362"/>
                </a:lnTo>
                <a:lnTo>
                  <a:pt x="34316" y="25327"/>
                </a:lnTo>
                <a:lnTo>
                  <a:pt x="34316" y="25259"/>
                </a:lnTo>
                <a:lnTo>
                  <a:pt x="34282" y="25191"/>
                </a:lnTo>
                <a:lnTo>
                  <a:pt x="33564" y="24473"/>
                </a:lnTo>
                <a:lnTo>
                  <a:pt x="32812" y="23721"/>
                </a:lnTo>
                <a:lnTo>
                  <a:pt x="31274" y="22285"/>
                </a:lnTo>
                <a:lnTo>
                  <a:pt x="29770" y="20850"/>
                </a:lnTo>
                <a:lnTo>
                  <a:pt x="28232" y="19449"/>
                </a:lnTo>
                <a:lnTo>
                  <a:pt x="25122" y="16646"/>
                </a:lnTo>
                <a:lnTo>
                  <a:pt x="23516" y="15279"/>
                </a:lnTo>
                <a:lnTo>
                  <a:pt x="21943" y="13912"/>
                </a:lnTo>
                <a:lnTo>
                  <a:pt x="20337" y="12579"/>
                </a:lnTo>
                <a:lnTo>
                  <a:pt x="18696" y="11280"/>
                </a:lnTo>
                <a:lnTo>
                  <a:pt x="17022" y="9981"/>
                </a:lnTo>
                <a:lnTo>
                  <a:pt x="15347" y="8717"/>
                </a:lnTo>
                <a:lnTo>
                  <a:pt x="13672" y="7520"/>
                </a:lnTo>
                <a:lnTo>
                  <a:pt x="11963" y="6324"/>
                </a:lnTo>
                <a:lnTo>
                  <a:pt x="10220" y="5196"/>
                </a:lnTo>
                <a:lnTo>
                  <a:pt x="8477" y="4137"/>
                </a:lnTo>
                <a:lnTo>
                  <a:pt x="6666" y="3077"/>
                </a:lnTo>
                <a:lnTo>
                  <a:pt x="5743" y="2599"/>
                </a:lnTo>
                <a:lnTo>
                  <a:pt x="4820" y="2120"/>
                </a:lnTo>
                <a:lnTo>
                  <a:pt x="3897" y="1642"/>
                </a:lnTo>
                <a:lnTo>
                  <a:pt x="2974" y="1197"/>
                </a:lnTo>
                <a:lnTo>
                  <a:pt x="2051" y="787"/>
                </a:lnTo>
                <a:lnTo>
                  <a:pt x="1094" y="411"/>
                </a:lnTo>
                <a:lnTo>
                  <a:pt x="6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"/>
          <p:cNvSpPr/>
          <p:nvPr/>
        </p:nvSpPr>
        <p:spPr>
          <a:xfrm>
            <a:off x="1531100" y="3904248"/>
            <a:ext cx="1305548" cy="394133"/>
          </a:xfrm>
          <a:custGeom>
            <a:rect b="b" l="l" r="r" t="t"/>
            <a:pathLst>
              <a:path extrusionOk="0" h="21875" w="72460">
                <a:moveTo>
                  <a:pt x="50346" y="0"/>
                </a:moveTo>
                <a:lnTo>
                  <a:pt x="50107" y="34"/>
                </a:lnTo>
                <a:lnTo>
                  <a:pt x="49833" y="68"/>
                </a:lnTo>
                <a:lnTo>
                  <a:pt x="49321" y="308"/>
                </a:lnTo>
                <a:lnTo>
                  <a:pt x="48808" y="581"/>
                </a:lnTo>
                <a:lnTo>
                  <a:pt x="48329" y="923"/>
                </a:lnTo>
                <a:lnTo>
                  <a:pt x="47919" y="1299"/>
                </a:lnTo>
                <a:lnTo>
                  <a:pt x="45800" y="2974"/>
                </a:lnTo>
                <a:lnTo>
                  <a:pt x="41425" y="6426"/>
                </a:lnTo>
                <a:lnTo>
                  <a:pt x="37358" y="9673"/>
                </a:lnTo>
                <a:lnTo>
                  <a:pt x="35307" y="11279"/>
                </a:lnTo>
                <a:lnTo>
                  <a:pt x="33257" y="12885"/>
                </a:lnTo>
                <a:lnTo>
                  <a:pt x="32334" y="13603"/>
                </a:lnTo>
                <a:lnTo>
                  <a:pt x="31411" y="14287"/>
                </a:lnTo>
                <a:lnTo>
                  <a:pt x="30454" y="14970"/>
                </a:lnTo>
                <a:lnTo>
                  <a:pt x="29497" y="15654"/>
                </a:lnTo>
                <a:lnTo>
                  <a:pt x="28540" y="16303"/>
                </a:lnTo>
                <a:lnTo>
                  <a:pt x="27549" y="16919"/>
                </a:lnTo>
                <a:lnTo>
                  <a:pt x="26558" y="17534"/>
                </a:lnTo>
                <a:lnTo>
                  <a:pt x="25567" y="18115"/>
                </a:lnTo>
                <a:lnTo>
                  <a:pt x="24575" y="18662"/>
                </a:lnTo>
                <a:lnTo>
                  <a:pt x="23584" y="19140"/>
                </a:lnTo>
                <a:lnTo>
                  <a:pt x="22525" y="19619"/>
                </a:lnTo>
                <a:lnTo>
                  <a:pt x="21465" y="20029"/>
                </a:lnTo>
                <a:lnTo>
                  <a:pt x="20371" y="20405"/>
                </a:lnTo>
                <a:lnTo>
                  <a:pt x="19278" y="20747"/>
                </a:lnTo>
                <a:lnTo>
                  <a:pt x="18184" y="21020"/>
                </a:lnTo>
                <a:lnTo>
                  <a:pt x="17056" y="21259"/>
                </a:lnTo>
                <a:lnTo>
                  <a:pt x="15928" y="21396"/>
                </a:lnTo>
                <a:lnTo>
                  <a:pt x="14800" y="21499"/>
                </a:lnTo>
                <a:lnTo>
                  <a:pt x="13672" y="21499"/>
                </a:lnTo>
                <a:lnTo>
                  <a:pt x="12544" y="21464"/>
                </a:lnTo>
                <a:lnTo>
                  <a:pt x="11998" y="21396"/>
                </a:lnTo>
                <a:lnTo>
                  <a:pt x="11451" y="21328"/>
                </a:lnTo>
                <a:lnTo>
                  <a:pt x="10870" y="21225"/>
                </a:lnTo>
                <a:lnTo>
                  <a:pt x="10323" y="21088"/>
                </a:lnTo>
                <a:lnTo>
                  <a:pt x="9776" y="20952"/>
                </a:lnTo>
                <a:lnTo>
                  <a:pt x="9229" y="20781"/>
                </a:lnTo>
                <a:lnTo>
                  <a:pt x="8682" y="20576"/>
                </a:lnTo>
                <a:lnTo>
                  <a:pt x="8170" y="20336"/>
                </a:lnTo>
                <a:lnTo>
                  <a:pt x="7691" y="20131"/>
                </a:lnTo>
                <a:lnTo>
                  <a:pt x="7213" y="19892"/>
                </a:lnTo>
                <a:lnTo>
                  <a:pt x="6768" y="19619"/>
                </a:lnTo>
                <a:lnTo>
                  <a:pt x="6324" y="19311"/>
                </a:lnTo>
                <a:lnTo>
                  <a:pt x="5880" y="19003"/>
                </a:lnTo>
                <a:lnTo>
                  <a:pt x="5469" y="18696"/>
                </a:lnTo>
                <a:lnTo>
                  <a:pt x="5094" y="18354"/>
                </a:lnTo>
                <a:lnTo>
                  <a:pt x="4718" y="18012"/>
                </a:lnTo>
                <a:lnTo>
                  <a:pt x="4342" y="17636"/>
                </a:lnTo>
                <a:lnTo>
                  <a:pt x="4000" y="17226"/>
                </a:lnTo>
                <a:lnTo>
                  <a:pt x="3658" y="16816"/>
                </a:lnTo>
                <a:lnTo>
                  <a:pt x="3350" y="16406"/>
                </a:lnTo>
                <a:lnTo>
                  <a:pt x="3077" y="15962"/>
                </a:lnTo>
                <a:lnTo>
                  <a:pt x="2804" y="15517"/>
                </a:lnTo>
                <a:lnTo>
                  <a:pt x="2530" y="15039"/>
                </a:lnTo>
                <a:lnTo>
                  <a:pt x="2291" y="14560"/>
                </a:lnTo>
                <a:lnTo>
                  <a:pt x="1881" y="13603"/>
                </a:lnTo>
                <a:lnTo>
                  <a:pt x="1505" y="12612"/>
                </a:lnTo>
                <a:lnTo>
                  <a:pt x="1197" y="11587"/>
                </a:lnTo>
                <a:lnTo>
                  <a:pt x="924" y="10561"/>
                </a:lnTo>
                <a:lnTo>
                  <a:pt x="719" y="9502"/>
                </a:lnTo>
                <a:lnTo>
                  <a:pt x="514" y="8442"/>
                </a:lnTo>
                <a:lnTo>
                  <a:pt x="377" y="7417"/>
                </a:lnTo>
                <a:lnTo>
                  <a:pt x="240" y="6357"/>
                </a:lnTo>
                <a:lnTo>
                  <a:pt x="35" y="4307"/>
                </a:lnTo>
                <a:lnTo>
                  <a:pt x="35" y="4272"/>
                </a:lnTo>
                <a:lnTo>
                  <a:pt x="1" y="4307"/>
                </a:lnTo>
                <a:lnTo>
                  <a:pt x="138" y="6323"/>
                </a:lnTo>
                <a:lnTo>
                  <a:pt x="240" y="7349"/>
                </a:lnTo>
                <a:lnTo>
                  <a:pt x="343" y="8374"/>
                </a:lnTo>
                <a:lnTo>
                  <a:pt x="514" y="9399"/>
                </a:lnTo>
                <a:lnTo>
                  <a:pt x="684" y="10425"/>
                </a:lnTo>
                <a:lnTo>
                  <a:pt x="924" y="11450"/>
                </a:lnTo>
                <a:lnTo>
                  <a:pt x="1197" y="12441"/>
                </a:lnTo>
                <a:lnTo>
                  <a:pt x="1539" y="13432"/>
                </a:lnTo>
                <a:lnTo>
                  <a:pt x="1915" y="14355"/>
                </a:lnTo>
                <a:lnTo>
                  <a:pt x="2359" y="15278"/>
                </a:lnTo>
                <a:lnTo>
                  <a:pt x="2872" y="16167"/>
                </a:lnTo>
                <a:lnTo>
                  <a:pt x="3145" y="16611"/>
                </a:lnTo>
                <a:lnTo>
                  <a:pt x="3419" y="17021"/>
                </a:lnTo>
                <a:lnTo>
                  <a:pt x="3726" y="17397"/>
                </a:lnTo>
                <a:lnTo>
                  <a:pt x="4068" y="17807"/>
                </a:lnTo>
                <a:lnTo>
                  <a:pt x="4410" y="18183"/>
                </a:lnTo>
                <a:lnTo>
                  <a:pt x="4786" y="18559"/>
                </a:lnTo>
                <a:lnTo>
                  <a:pt x="5162" y="18901"/>
                </a:lnTo>
                <a:lnTo>
                  <a:pt x="5572" y="19243"/>
                </a:lnTo>
                <a:lnTo>
                  <a:pt x="6051" y="19550"/>
                </a:lnTo>
                <a:lnTo>
                  <a:pt x="6495" y="19858"/>
                </a:lnTo>
                <a:lnTo>
                  <a:pt x="6973" y="20166"/>
                </a:lnTo>
                <a:lnTo>
                  <a:pt x="7452" y="20405"/>
                </a:lnTo>
                <a:lnTo>
                  <a:pt x="7965" y="20644"/>
                </a:lnTo>
                <a:lnTo>
                  <a:pt x="8443" y="20883"/>
                </a:lnTo>
                <a:lnTo>
                  <a:pt x="8956" y="21054"/>
                </a:lnTo>
                <a:lnTo>
                  <a:pt x="9468" y="21225"/>
                </a:lnTo>
                <a:lnTo>
                  <a:pt x="9981" y="21396"/>
                </a:lnTo>
                <a:lnTo>
                  <a:pt x="10528" y="21499"/>
                </a:lnTo>
                <a:lnTo>
                  <a:pt x="11587" y="21704"/>
                </a:lnTo>
                <a:lnTo>
                  <a:pt x="12681" y="21840"/>
                </a:lnTo>
                <a:lnTo>
                  <a:pt x="13775" y="21874"/>
                </a:lnTo>
                <a:lnTo>
                  <a:pt x="14869" y="21840"/>
                </a:lnTo>
                <a:lnTo>
                  <a:pt x="15962" y="21772"/>
                </a:lnTo>
                <a:lnTo>
                  <a:pt x="17056" y="21601"/>
                </a:lnTo>
                <a:lnTo>
                  <a:pt x="18150" y="21430"/>
                </a:lnTo>
                <a:lnTo>
                  <a:pt x="19243" y="21157"/>
                </a:lnTo>
                <a:lnTo>
                  <a:pt x="20303" y="20849"/>
                </a:lnTo>
                <a:lnTo>
                  <a:pt x="21328" y="20507"/>
                </a:lnTo>
                <a:lnTo>
                  <a:pt x="22320" y="20131"/>
                </a:lnTo>
                <a:lnTo>
                  <a:pt x="23413" y="19653"/>
                </a:lnTo>
                <a:lnTo>
                  <a:pt x="24507" y="19140"/>
                </a:lnTo>
                <a:lnTo>
                  <a:pt x="25567" y="18593"/>
                </a:lnTo>
                <a:lnTo>
                  <a:pt x="26592" y="18012"/>
                </a:lnTo>
                <a:lnTo>
                  <a:pt x="27617" y="17397"/>
                </a:lnTo>
                <a:lnTo>
                  <a:pt x="28608" y="16748"/>
                </a:lnTo>
                <a:lnTo>
                  <a:pt x="29600" y="16098"/>
                </a:lnTo>
                <a:lnTo>
                  <a:pt x="30591" y="15381"/>
                </a:lnTo>
                <a:lnTo>
                  <a:pt x="32505" y="13979"/>
                </a:lnTo>
                <a:lnTo>
                  <a:pt x="34385" y="12510"/>
                </a:lnTo>
                <a:lnTo>
                  <a:pt x="38110" y="9536"/>
                </a:lnTo>
                <a:lnTo>
                  <a:pt x="46791" y="2666"/>
                </a:lnTo>
                <a:lnTo>
                  <a:pt x="47851" y="1812"/>
                </a:lnTo>
                <a:lnTo>
                  <a:pt x="48911" y="991"/>
                </a:lnTo>
                <a:lnTo>
                  <a:pt x="49184" y="820"/>
                </a:lnTo>
                <a:lnTo>
                  <a:pt x="49457" y="649"/>
                </a:lnTo>
                <a:lnTo>
                  <a:pt x="49765" y="513"/>
                </a:lnTo>
                <a:lnTo>
                  <a:pt x="50038" y="410"/>
                </a:lnTo>
                <a:lnTo>
                  <a:pt x="50346" y="342"/>
                </a:lnTo>
                <a:lnTo>
                  <a:pt x="50654" y="342"/>
                </a:lnTo>
                <a:lnTo>
                  <a:pt x="50961" y="410"/>
                </a:lnTo>
                <a:lnTo>
                  <a:pt x="51269" y="547"/>
                </a:lnTo>
                <a:lnTo>
                  <a:pt x="51952" y="991"/>
                </a:lnTo>
                <a:lnTo>
                  <a:pt x="52944" y="1743"/>
                </a:lnTo>
                <a:lnTo>
                  <a:pt x="54174" y="2769"/>
                </a:lnTo>
                <a:lnTo>
                  <a:pt x="55644" y="3965"/>
                </a:lnTo>
                <a:lnTo>
                  <a:pt x="58993" y="6802"/>
                </a:lnTo>
                <a:lnTo>
                  <a:pt x="62616" y="9946"/>
                </a:lnTo>
                <a:lnTo>
                  <a:pt x="66137" y="13022"/>
                </a:lnTo>
                <a:lnTo>
                  <a:pt x="69178" y="15722"/>
                </a:lnTo>
                <a:lnTo>
                  <a:pt x="72357" y="18525"/>
                </a:lnTo>
                <a:lnTo>
                  <a:pt x="72391" y="18559"/>
                </a:lnTo>
                <a:lnTo>
                  <a:pt x="72460" y="18525"/>
                </a:lnTo>
                <a:lnTo>
                  <a:pt x="72460" y="18457"/>
                </a:lnTo>
                <a:lnTo>
                  <a:pt x="72425" y="18388"/>
                </a:lnTo>
                <a:lnTo>
                  <a:pt x="70306" y="16406"/>
                </a:lnTo>
                <a:lnTo>
                  <a:pt x="67606" y="13945"/>
                </a:lnTo>
                <a:lnTo>
                  <a:pt x="64599" y="11211"/>
                </a:lnTo>
                <a:lnTo>
                  <a:pt x="61454" y="8442"/>
                </a:lnTo>
                <a:lnTo>
                  <a:pt x="58378" y="5742"/>
                </a:lnTo>
                <a:lnTo>
                  <a:pt x="55644" y="3384"/>
                </a:lnTo>
                <a:lnTo>
                  <a:pt x="53388" y="1538"/>
                </a:lnTo>
                <a:lnTo>
                  <a:pt x="52533" y="889"/>
                </a:lnTo>
                <a:lnTo>
                  <a:pt x="51850" y="410"/>
                </a:lnTo>
                <a:lnTo>
                  <a:pt x="51611" y="274"/>
                </a:lnTo>
                <a:lnTo>
                  <a:pt x="51371" y="171"/>
                </a:lnTo>
                <a:lnTo>
                  <a:pt x="51132" y="103"/>
                </a:lnTo>
                <a:lnTo>
                  <a:pt x="50893" y="34"/>
                </a:lnTo>
                <a:lnTo>
                  <a:pt x="5061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6"/>
          <p:cNvSpPr/>
          <p:nvPr/>
        </p:nvSpPr>
        <p:spPr>
          <a:xfrm>
            <a:off x="1531100" y="3904248"/>
            <a:ext cx="1305548" cy="394133"/>
          </a:xfrm>
          <a:custGeom>
            <a:rect b="b" l="l" r="r" t="t"/>
            <a:pathLst>
              <a:path extrusionOk="0" fill="none" h="21875" w="72460">
                <a:moveTo>
                  <a:pt x="72425" y="18388"/>
                </a:moveTo>
                <a:lnTo>
                  <a:pt x="72425" y="18388"/>
                </a:lnTo>
                <a:lnTo>
                  <a:pt x="70306" y="16406"/>
                </a:lnTo>
                <a:lnTo>
                  <a:pt x="67606" y="13945"/>
                </a:lnTo>
                <a:lnTo>
                  <a:pt x="64599" y="11211"/>
                </a:lnTo>
                <a:lnTo>
                  <a:pt x="61454" y="8442"/>
                </a:lnTo>
                <a:lnTo>
                  <a:pt x="58378" y="5742"/>
                </a:lnTo>
                <a:lnTo>
                  <a:pt x="55644" y="3384"/>
                </a:lnTo>
                <a:lnTo>
                  <a:pt x="53388" y="1538"/>
                </a:lnTo>
                <a:lnTo>
                  <a:pt x="52533" y="889"/>
                </a:lnTo>
                <a:lnTo>
                  <a:pt x="51850" y="410"/>
                </a:lnTo>
                <a:lnTo>
                  <a:pt x="51850" y="410"/>
                </a:lnTo>
                <a:lnTo>
                  <a:pt x="51611" y="274"/>
                </a:lnTo>
                <a:lnTo>
                  <a:pt x="51371" y="171"/>
                </a:lnTo>
                <a:lnTo>
                  <a:pt x="51132" y="103"/>
                </a:lnTo>
                <a:lnTo>
                  <a:pt x="50893" y="34"/>
                </a:lnTo>
                <a:lnTo>
                  <a:pt x="50619" y="0"/>
                </a:lnTo>
                <a:lnTo>
                  <a:pt x="50346" y="0"/>
                </a:lnTo>
                <a:lnTo>
                  <a:pt x="50107" y="34"/>
                </a:lnTo>
                <a:lnTo>
                  <a:pt x="49833" y="68"/>
                </a:lnTo>
                <a:lnTo>
                  <a:pt x="49833" y="68"/>
                </a:lnTo>
                <a:lnTo>
                  <a:pt x="49321" y="308"/>
                </a:lnTo>
                <a:lnTo>
                  <a:pt x="48808" y="581"/>
                </a:lnTo>
                <a:lnTo>
                  <a:pt x="48329" y="923"/>
                </a:lnTo>
                <a:lnTo>
                  <a:pt x="47919" y="1299"/>
                </a:lnTo>
                <a:lnTo>
                  <a:pt x="45800" y="2974"/>
                </a:lnTo>
                <a:lnTo>
                  <a:pt x="41425" y="6426"/>
                </a:lnTo>
                <a:lnTo>
                  <a:pt x="41425" y="6426"/>
                </a:lnTo>
                <a:lnTo>
                  <a:pt x="37358" y="9673"/>
                </a:lnTo>
                <a:lnTo>
                  <a:pt x="35307" y="11279"/>
                </a:lnTo>
                <a:lnTo>
                  <a:pt x="33257" y="12885"/>
                </a:lnTo>
                <a:lnTo>
                  <a:pt x="33257" y="12885"/>
                </a:lnTo>
                <a:lnTo>
                  <a:pt x="32334" y="13603"/>
                </a:lnTo>
                <a:lnTo>
                  <a:pt x="31411" y="14287"/>
                </a:lnTo>
                <a:lnTo>
                  <a:pt x="30454" y="14970"/>
                </a:lnTo>
                <a:lnTo>
                  <a:pt x="29497" y="15654"/>
                </a:lnTo>
                <a:lnTo>
                  <a:pt x="28540" y="16303"/>
                </a:lnTo>
                <a:lnTo>
                  <a:pt x="27549" y="16919"/>
                </a:lnTo>
                <a:lnTo>
                  <a:pt x="26558" y="17534"/>
                </a:lnTo>
                <a:lnTo>
                  <a:pt x="25567" y="18115"/>
                </a:lnTo>
                <a:lnTo>
                  <a:pt x="25567" y="18115"/>
                </a:lnTo>
                <a:lnTo>
                  <a:pt x="24575" y="18662"/>
                </a:lnTo>
                <a:lnTo>
                  <a:pt x="23584" y="19140"/>
                </a:lnTo>
                <a:lnTo>
                  <a:pt x="22525" y="19619"/>
                </a:lnTo>
                <a:lnTo>
                  <a:pt x="21465" y="20029"/>
                </a:lnTo>
                <a:lnTo>
                  <a:pt x="20371" y="20405"/>
                </a:lnTo>
                <a:lnTo>
                  <a:pt x="19278" y="20747"/>
                </a:lnTo>
                <a:lnTo>
                  <a:pt x="18184" y="21020"/>
                </a:lnTo>
                <a:lnTo>
                  <a:pt x="17056" y="21259"/>
                </a:lnTo>
                <a:lnTo>
                  <a:pt x="15928" y="21396"/>
                </a:lnTo>
                <a:lnTo>
                  <a:pt x="14800" y="21499"/>
                </a:lnTo>
                <a:lnTo>
                  <a:pt x="13672" y="21499"/>
                </a:lnTo>
                <a:lnTo>
                  <a:pt x="12544" y="21464"/>
                </a:lnTo>
                <a:lnTo>
                  <a:pt x="11998" y="21396"/>
                </a:lnTo>
                <a:lnTo>
                  <a:pt x="11451" y="21328"/>
                </a:lnTo>
                <a:lnTo>
                  <a:pt x="10870" y="21225"/>
                </a:lnTo>
                <a:lnTo>
                  <a:pt x="10323" y="21088"/>
                </a:lnTo>
                <a:lnTo>
                  <a:pt x="9776" y="20952"/>
                </a:lnTo>
                <a:lnTo>
                  <a:pt x="9229" y="20781"/>
                </a:lnTo>
                <a:lnTo>
                  <a:pt x="8682" y="20576"/>
                </a:lnTo>
                <a:lnTo>
                  <a:pt x="8170" y="20336"/>
                </a:lnTo>
                <a:lnTo>
                  <a:pt x="8170" y="20336"/>
                </a:lnTo>
                <a:lnTo>
                  <a:pt x="7691" y="20131"/>
                </a:lnTo>
                <a:lnTo>
                  <a:pt x="7213" y="19892"/>
                </a:lnTo>
                <a:lnTo>
                  <a:pt x="6768" y="19619"/>
                </a:lnTo>
                <a:lnTo>
                  <a:pt x="6324" y="19311"/>
                </a:lnTo>
                <a:lnTo>
                  <a:pt x="5880" y="19003"/>
                </a:lnTo>
                <a:lnTo>
                  <a:pt x="5469" y="18696"/>
                </a:lnTo>
                <a:lnTo>
                  <a:pt x="5094" y="18354"/>
                </a:lnTo>
                <a:lnTo>
                  <a:pt x="4718" y="18012"/>
                </a:lnTo>
                <a:lnTo>
                  <a:pt x="4342" y="17636"/>
                </a:lnTo>
                <a:lnTo>
                  <a:pt x="4000" y="17226"/>
                </a:lnTo>
                <a:lnTo>
                  <a:pt x="3658" y="16816"/>
                </a:lnTo>
                <a:lnTo>
                  <a:pt x="3350" y="16406"/>
                </a:lnTo>
                <a:lnTo>
                  <a:pt x="3077" y="15962"/>
                </a:lnTo>
                <a:lnTo>
                  <a:pt x="2804" y="15517"/>
                </a:lnTo>
                <a:lnTo>
                  <a:pt x="2530" y="15039"/>
                </a:lnTo>
                <a:lnTo>
                  <a:pt x="2291" y="14560"/>
                </a:lnTo>
                <a:lnTo>
                  <a:pt x="2291" y="14560"/>
                </a:lnTo>
                <a:lnTo>
                  <a:pt x="1881" y="13603"/>
                </a:lnTo>
                <a:lnTo>
                  <a:pt x="1505" y="12612"/>
                </a:lnTo>
                <a:lnTo>
                  <a:pt x="1197" y="11587"/>
                </a:lnTo>
                <a:lnTo>
                  <a:pt x="924" y="10561"/>
                </a:lnTo>
                <a:lnTo>
                  <a:pt x="719" y="9502"/>
                </a:lnTo>
                <a:lnTo>
                  <a:pt x="514" y="8442"/>
                </a:lnTo>
                <a:lnTo>
                  <a:pt x="377" y="7417"/>
                </a:lnTo>
                <a:lnTo>
                  <a:pt x="240" y="6357"/>
                </a:lnTo>
                <a:lnTo>
                  <a:pt x="240" y="6357"/>
                </a:lnTo>
                <a:lnTo>
                  <a:pt x="35" y="4307"/>
                </a:lnTo>
                <a:lnTo>
                  <a:pt x="35" y="4307"/>
                </a:lnTo>
                <a:lnTo>
                  <a:pt x="35" y="4272"/>
                </a:lnTo>
                <a:lnTo>
                  <a:pt x="1" y="4307"/>
                </a:lnTo>
                <a:lnTo>
                  <a:pt x="1" y="4307"/>
                </a:lnTo>
                <a:lnTo>
                  <a:pt x="138" y="6323"/>
                </a:lnTo>
                <a:lnTo>
                  <a:pt x="240" y="7349"/>
                </a:lnTo>
                <a:lnTo>
                  <a:pt x="343" y="8374"/>
                </a:lnTo>
                <a:lnTo>
                  <a:pt x="514" y="9399"/>
                </a:lnTo>
                <a:lnTo>
                  <a:pt x="684" y="10425"/>
                </a:lnTo>
                <a:lnTo>
                  <a:pt x="924" y="11450"/>
                </a:lnTo>
                <a:lnTo>
                  <a:pt x="1197" y="12441"/>
                </a:lnTo>
                <a:lnTo>
                  <a:pt x="1539" y="13432"/>
                </a:lnTo>
                <a:lnTo>
                  <a:pt x="1915" y="14355"/>
                </a:lnTo>
                <a:lnTo>
                  <a:pt x="2359" y="15278"/>
                </a:lnTo>
                <a:lnTo>
                  <a:pt x="2872" y="16167"/>
                </a:lnTo>
                <a:lnTo>
                  <a:pt x="3145" y="16611"/>
                </a:lnTo>
                <a:lnTo>
                  <a:pt x="3419" y="17021"/>
                </a:lnTo>
                <a:lnTo>
                  <a:pt x="3726" y="17397"/>
                </a:lnTo>
                <a:lnTo>
                  <a:pt x="4068" y="17807"/>
                </a:lnTo>
                <a:lnTo>
                  <a:pt x="4410" y="18183"/>
                </a:lnTo>
                <a:lnTo>
                  <a:pt x="4786" y="18559"/>
                </a:lnTo>
                <a:lnTo>
                  <a:pt x="5162" y="18901"/>
                </a:lnTo>
                <a:lnTo>
                  <a:pt x="5572" y="19243"/>
                </a:lnTo>
                <a:lnTo>
                  <a:pt x="5572" y="19243"/>
                </a:lnTo>
                <a:lnTo>
                  <a:pt x="6051" y="19550"/>
                </a:lnTo>
                <a:lnTo>
                  <a:pt x="6495" y="19858"/>
                </a:lnTo>
                <a:lnTo>
                  <a:pt x="6973" y="20166"/>
                </a:lnTo>
                <a:lnTo>
                  <a:pt x="7452" y="20405"/>
                </a:lnTo>
                <a:lnTo>
                  <a:pt x="7965" y="20644"/>
                </a:lnTo>
                <a:lnTo>
                  <a:pt x="8443" y="20883"/>
                </a:lnTo>
                <a:lnTo>
                  <a:pt x="8956" y="21054"/>
                </a:lnTo>
                <a:lnTo>
                  <a:pt x="9468" y="21225"/>
                </a:lnTo>
                <a:lnTo>
                  <a:pt x="9981" y="21396"/>
                </a:lnTo>
                <a:lnTo>
                  <a:pt x="10528" y="21499"/>
                </a:lnTo>
                <a:lnTo>
                  <a:pt x="11587" y="21704"/>
                </a:lnTo>
                <a:lnTo>
                  <a:pt x="12681" y="21840"/>
                </a:lnTo>
                <a:lnTo>
                  <a:pt x="13775" y="21874"/>
                </a:lnTo>
                <a:lnTo>
                  <a:pt x="14869" y="21840"/>
                </a:lnTo>
                <a:lnTo>
                  <a:pt x="15962" y="21772"/>
                </a:lnTo>
                <a:lnTo>
                  <a:pt x="17056" y="21601"/>
                </a:lnTo>
                <a:lnTo>
                  <a:pt x="18150" y="21430"/>
                </a:lnTo>
                <a:lnTo>
                  <a:pt x="19243" y="21157"/>
                </a:lnTo>
                <a:lnTo>
                  <a:pt x="20303" y="20849"/>
                </a:lnTo>
                <a:lnTo>
                  <a:pt x="21328" y="20507"/>
                </a:lnTo>
                <a:lnTo>
                  <a:pt x="22320" y="20131"/>
                </a:lnTo>
                <a:lnTo>
                  <a:pt x="22320" y="20131"/>
                </a:lnTo>
                <a:lnTo>
                  <a:pt x="23413" y="19653"/>
                </a:lnTo>
                <a:lnTo>
                  <a:pt x="24507" y="19140"/>
                </a:lnTo>
                <a:lnTo>
                  <a:pt x="25567" y="18593"/>
                </a:lnTo>
                <a:lnTo>
                  <a:pt x="26592" y="18012"/>
                </a:lnTo>
                <a:lnTo>
                  <a:pt x="27617" y="17397"/>
                </a:lnTo>
                <a:lnTo>
                  <a:pt x="28608" y="16748"/>
                </a:lnTo>
                <a:lnTo>
                  <a:pt x="29600" y="16098"/>
                </a:lnTo>
                <a:lnTo>
                  <a:pt x="30591" y="15381"/>
                </a:lnTo>
                <a:lnTo>
                  <a:pt x="32505" y="13979"/>
                </a:lnTo>
                <a:lnTo>
                  <a:pt x="34385" y="12510"/>
                </a:lnTo>
                <a:lnTo>
                  <a:pt x="38110" y="9536"/>
                </a:lnTo>
                <a:lnTo>
                  <a:pt x="46791" y="2666"/>
                </a:lnTo>
                <a:lnTo>
                  <a:pt x="46791" y="2666"/>
                </a:lnTo>
                <a:lnTo>
                  <a:pt x="47851" y="1812"/>
                </a:lnTo>
                <a:lnTo>
                  <a:pt x="48911" y="991"/>
                </a:lnTo>
                <a:lnTo>
                  <a:pt x="48911" y="991"/>
                </a:lnTo>
                <a:lnTo>
                  <a:pt x="49184" y="820"/>
                </a:lnTo>
                <a:lnTo>
                  <a:pt x="49457" y="649"/>
                </a:lnTo>
                <a:lnTo>
                  <a:pt x="49765" y="513"/>
                </a:lnTo>
                <a:lnTo>
                  <a:pt x="50038" y="410"/>
                </a:lnTo>
                <a:lnTo>
                  <a:pt x="50346" y="342"/>
                </a:lnTo>
                <a:lnTo>
                  <a:pt x="50654" y="342"/>
                </a:lnTo>
                <a:lnTo>
                  <a:pt x="50961" y="410"/>
                </a:lnTo>
                <a:lnTo>
                  <a:pt x="51269" y="547"/>
                </a:lnTo>
                <a:lnTo>
                  <a:pt x="51269" y="547"/>
                </a:lnTo>
                <a:lnTo>
                  <a:pt x="51952" y="991"/>
                </a:lnTo>
                <a:lnTo>
                  <a:pt x="52944" y="1743"/>
                </a:lnTo>
                <a:lnTo>
                  <a:pt x="54174" y="2769"/>
                </a:lnTo>
                <a:lnTo>
                  <a:pt x="55644" y="3965"/>
                </a:lnTo>
                <a:lnTo>
                  <a:pt x="58993" y="6802"/>
                </a:lnTo>
                <a:lnTo>
                  <a:pt x="62616" y="9946"/>
                </a:lnTo>
                <a:lnTo>
                  <a:pt x="66137" y="13022"/>
                </a:lnTo>
                <a:lnTo>
                  <a:pt x="69178" y="15722"/>
                </a:lnTo>
                <a:lnTo>
                  <a:pt x="72357" y="18525"/>
                </a:lnTo>
                <a:lnTo>
                  <a:pt x="72357" y="18525"/>
                </a:lnTo>
                <a:lnTo>
                  <a:pt x="72391" y="18559"/>
                </a:lnTo>
                <a:lnTo>
                  <a:pt x="72460" y="18525"/>
                </a:lnTo>
                <a:lnTo>
                  <a:pt x="72460" y="18525"/>
                </a:lnTo>
                <a:lnTo>
                  <a:pt x="72460" y="18457"/>
                </a:lnTo>
                <a:lnTo>
                  <a:pt x="72425" y="1838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1720770" y="3273653"/>
            <a:ext cx="641711" cy="349792"/>
          </a:xfrm>
          <a:custGeom>
            <a:rect b="b" l="l" r="r" t="t"/>
            <a:pathLst>
              <a:path extrusionOk="0" h="19414" w="35616">
                <a:moveTo>
                  <a:pt x="24610" y="0"/>
                </a:moveTo>
                <a:lnTo>
                  <a:pt x="24268" y="68"/>
                </a:lnTo>
                <a:lnTo>
                  <a:pt x="23960" y="137"/>
                </a:lnTo>
                <a:lnTo>
                  <a:pt x="23721" y="239"/>
                </a:lnTo>
                <a:lnTo>
                  <a:pt x="23516" y="376"/>
                </a:lnTo>
                <a:lnTo>
                  <a:pt x="23413" y="547"/>
                </a:lnTo>
                <a:lnTo>
                  <a:pt x="22080" y="3247"/>
                </a:lnTo>
                <a:lnTo>
                  <a:pt x="20816" y="5879"/>
                </a:lnTo>
                <a:lnTo>
                  <a:pt x="20235" y="7041"/>
                </a:lnTo>
                <a:lnTo>
                  <a:pt x="19722" y="7998"/>
                </a:lnTo>
                <a:lnTo>
                  <a:pt x="19346" y="8681"/>
                </a:lnTo>
                <a:lnTo>
                  <a:pt x="19175" y="8887"/>
                </a:lnTo>
                <a:lnTo>
                  <a:pt x="19073" y="9023"/>
                </a:lnTo>
                <a:lnTo>
                  <a:pt x="19004" y="9057"/>
                </a:lnTo>
                <a:lnTo>
                  <a:pt x="18868" y="9092"/>
                </a:lnTo>
                <a:lnTo>
                  <a:pt x="18013" y="9092"/>
                </a:lnTo>
                <a:lnTo>
                  <a:pt x="17364" y="9023"/>
                </a:lnTo>
                <a:lnTo>
                  <a:pt x="15689" y="8818"/>
                </a:lnTo>
                <a:lnTo>
                  <a:pt x="13604" y="8545"/>
                </a:lnTo>
                <a:lnTo>
                  <a:pt x="11280" y="8237"/>
                </a:lnTo>
                <a:lnTo>
                  <a:pt x="8819" y="7895"/>
                </a:lnTo>
                <a:lnTo>
                  <a:pt x="6324" y="7622"/>
                </a:lnTo>
                <a:lnTo>
                  <a:pt x="5094" y="7485"/>
                </a:lnTo>
                <a:lnTo>
                  <a:pt x="3897" y="7417"/>
                </a:lnTo>
                <a:lnTo>
                  <a:pt x="2940" y="7383"/>
                </a:lnTo>
                <a:lnTo>
                  <a:pt x="2120" y="7417"/>
                </a:lnTo>
                <a:lnTo>
                  <a:pt x="1778" y="7451"/>
                </a:lnTo>
                <a:lnTo>
                  <a:pt x="1471" y="7519"/>
                </a:lnTo>
                <a:lnTo>
                  <a:pt x="1197" y="7588"/>
                </a:lnTo>
                <a:lnTo>
                  <a:pt x="924" y="7690"/>
                </a:lnTo>
                <a:lnTo>
                  <a:pt x="719" y="7759"/>
                </a:lnTo>
                <a:lnTo>
                  <a:pt x="548" y="7895"/>
                </a:lnTo>
                <a:lnTo>
                  <a:pt x="377" y="7998"/>
                </a:lnTo>
                <a:lnTo>
                  <a:pt x="240" y="8135"/>
                </a:lnTo>
                <a:lnTo>
                  <a:pt x="138" y="8271"/>
                </a:lnTo>
                <a:lnTo>
                  <a:pt x="69" y="8408"/>
                </a:lnTo>
                <a:lnTo>
                  <a:pt x="35" y="8579"/>
                </a:lnTo>
                <a:lnTo>
                  <a:pt x="1" y="8750"/>
                </a:lnTo>
                <a:lnTo>
                  <a:pt x="1" y="8921"/>
                </a:lnTo>
                <a:lnTo>
                  <a:pt x="35" y="9057"/>
                </a:lnTo>
                <a:lnTo>
                  <a:pt x="138" y="9433"/>
                </a:lnTo>
                <a:lnTo>
                  <a:pt x="309" y="9775"/>
                </a:lnTo>
                <a:lnTo>
                  <a:pt x="548" y="10117"/>
                </a:lnTo>
                <a:lnTo>
                  <a:pt x="821" y="10459"/>
                </a:lnTo>
                <a:lnTo>
                  <a:pt x="1163" y="10801"/>
                </a:lnTo>
                <a:lnTo>
                  <a:pt x="1539" y="11108"/>
                </a:lnTo>
                <a:lnTo>
                  <a:pt x="1949" y="11382"/>
                </a:lnTo>
                <a:lnTo>
                  <a:pt x="3590" y="12339"/>
                </a:lnTo>
                <a:lnTo>
                  <a:pt x="4718" y="12988"/>
                </a:lnTo>
                <a:lnTo>
                  <a:pt x="6016" y="13706"/>
                </a:lnTo>
                <a:lnTo>
                  <a:pt x="7418" y="14458"/>
                </a:lnTo>
                <a:lnTo>
                  <a:pt x="8956" y="15210"/>
                </a:lnTo>
                <a:lnTo>
                  <a:pt x="10562" y="15996"/>
                </a:lnTo>
                <a:lnTo>
                  <a:pt x="12237" y="16748"/>
                </a:lnTo>
                <a:lnTo>
                  <a:pt x="13912" y="17465"/>
                </a:lnTo>
                <a:lnTo>
                  <a:pt x="15621" y="18081"/>
                </a:lnTo>
                <a:lnTo>
                  <a:pt x="16441" y="18354"/>
                </a:lnTo>
                <a:lnTo>
                  <a:pt x="17261" y="18627"/>
                </a:lnTo>
                <a:lnTo>
                  <a:pt x="18081" y="18833"/>
                </a:lnTo>
                <a:lnTo>
                  <a:pt x="18868" y="19038"/>
                </a:lnTo>
                <a:lnTo>
                  <a:pt x="19654" y="19174"/>
                </a:lnTo>
                <a:lnTo>
                  <a:pt x="20371" y="19311"/>
                </a:lnTo>
                <a:lnTo>
                  <a:pt x="21123" y="19379"/>
                </a:lnTo>
                <a:lnTo>
                  <a:pt x="21807" y="19414"/>
                </a:lnTo>
                <a:lnTo>
                  <a:pt x="22456" y="19379"/>
                </a:lnTo>
                <a:lnTo>
                  <a:pt x="23071" y="19311"/>
                </a:lnTo>
                <a:lnTo>
                  <a:pt x="23653" y="19174"/>
                </a:lnTo>
                <a:lnTo>
                  <a:pt x="24165" y="19003"/>
                </a:lnTo>
                <a:lnTo>
                  <a:pt x="24507" y="18833"/>
                </a:lnTo>
                <a:lnTo>
                  <a:pt x="24815" y="18662"/>
                </a:lnTo>
                <a:lnTo>
                  <a:pt x="25156" y="18422"/>
                </a:lnTo>
                <a:lnTo>
                  <a:pt x="25498" y="18149"/>
                </a:lnTo>
                <a:lnTo>
                  <a:pt x="26250" y="17465"/>
                </a:lnTo>
                <a:lnTo>
                  <a:pt x="27002" y="16679"/>
                </a:lnTo>
                <a:lnTo>
                  <a:pt x="27788" y="15791"/>
                </a:lnTo>
                <a:lnTo>
                  <a:pt x="28608" y="14799"/>
                </a:lnTo>
                <a:lnTo>
                  <a:pt x="29429" y="13740"/>
                </a:lnTo>
                <a:lnTo>
                  <a:pt x="30249" y="12646"/>
                </a:lnTo>
                <a:lnTo>
                  <a:pt x="31035" y="11518"/>
                </a:lnTo>
                <a:lnTo>
                  <a:pt x="31821" y="10390"/>
                </a:lnTo>
                <a:lnTo>
                  <a:pt x="33291" y="8169"/>
                </a:lnTo>
                <a:lnTo>
                  <a:pt x="34556" y="6152"/>
                </a:lnTo>
                <a:lnTo>
                  <a:pt x="35547" y="4512"/>
                </a:lnTo>
                <a:lnTo>
                  <a:pt x="35615" y="4307"/>
                </a:lnTo>
                <a:lnTo>
                  <a:pt x="35615" y="4101"/>
                </a:lnTo>
                <a:lnTo>
                  <a:pt x="35547" y="3896"/>
                </a:lnTo>
                <a:lnTo>
                  <a:pt x="35444" y="3657"/>
                </a:lnTo>
                <a:lnTo>
                  <a:pt x="35239" y="3418"/>
                </a:lnTo>
                <a:lnTo>
                  <a:pt x="34966" y="3213"/>
                </a:lnTo>
                <a:lnTo>
                  <a:pt x="34658" y="2974"/>
                </a:lnTo>
                <a:lnTo>
                  <a:pt x="34316" y="2734"/>
                </a:lnTo>
                <a:lnTo>
                  <a:pt x="33906" y="2495"/>
                </a:lnTo>
                <a:lnTo>
                  <a:pt x="33496" y="2256"/>
                </a:lnTo>
                <a:lnTo>
                  <a:pt x="32505" y="1811"/>
                </a:lnTo>
                <a:lnTo>
                  <a:pt x="31445" y="1401"/>
                </a:lnTo>
                <a:lnTo>
                  <a:pt x="30317" y="991"/>
                </a:lnTo>
                <a:lnTo>
                  <a:pt x="29155" y="649"/>
                </a:lnTo>
                <a:lnTo>
                  <a:pt x="27993" y="376"/>
                </a:lnTo>
                <a:lnTo>
                  <a:pt x="26899" y="171"/>
                </a:lnTo>
                <a:lnTo>
                  <a:pt x="25874" y="34"/>
                </a:lnTo>
                <a:lnTo>
                  <a:pt x="25430" y="0"/>
                </a:lnTo>
                <a:close/>
              </a:path>
            </a:pathLst>
          </a:custGeom>
          <a:solidFill>
            <a:srgbClr val="D37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>
            <a:off x="1720770" y="3273653"/>
            <a:ext cx="641711" cy="349792"/>
          </a:xfrm>
          <a:custGeom>
            <a:rect b="b" l="l" r="r" t="t"/>
            <a:pathLst>
              <a:path extrusionOk="0" fill="none" h="19414" w="35616">
                <a:moveTo>
                  <a:pt x="1949" y="11382"/>
                </a:moveTo>
                <a:lnTo>
                  <a:pt x="1949" y="11382"/>
                </a:lnTo>
                <a:lnTo>
                  <a:pt x="3590" y="12339"/>
                </a:lnTo>
                <a:lnTo>
                  <a:pt x="4718" y="12988"/>
                </a:lnTo>
                <a:lnTo>
                  <a:pt x="6016" y="13706"/>
                </a:lnTo>
                <a:lnTo>
                  <a:pt x="7418" y="14458"/>
                </a:lnTo>
                <a:lnTo>
                  <a:pt x="8956" y="15210"/>
                </a:lnTo>
                <a:lnTo>
                  <a:pt x="10562" y="15996"/>
                </a:lnTo>
                <a:lnTo>
                  <a:pt x="12237" y="16748"/>
                </a:lnTo>
                <a:lnTo>
                  <a:pt x="13912" y="17465"/>
                </a:lnTo>
                <a:lnTo>
                  <a:pt x="15621" y="18081"/>
                </a:lnTo>
                <a:lnTo>
                  <a:pt x="16441" y="18354"/>
                </a:lnTo>
                <a:lnTo>
                  <a:pt x="17261" y="18627"/>
                </a:lnTo>
                <a:lnTo>
                  <a:pt x="18081" y="18833"/>
                </a:lnTo>
                <a:lnTo>
                  <a:pt x="18868" y="19038"/>
                </a:lnTo>
                <a:lnTo>
                  <a:pt x="19654" y="19174"/>
                </a:lnTo>
                <a:lnTo>
                  <a:pt x="20371" y="19311"/>
                </a:lnTo>
                <a:lnTo>
                  <a:pt x="21123" y="19379"/>
                </a:lnTo>
                <a:lnTo>
                  <a:pt x="21807" y="19414"/>
                </a:lnTo>
                <a:lnTo>
                  <a:pt x="22456" y="19379"/>
                </a:lnTo>
                <a:lnTo>
                  <a:pt x="23071" y="19311"/>
                </a:lnTo>
                <a:lnTo>
                  <a:pt x="23653" y="19174"/>
                </a:lnTo>
                <a:lnTo>
                  <a:pt x="24165" y="19003"/>
                </a:lnTo>
                <a:lnTo>
                  <a:pt x="24165" y="19003"/>
                </a:lnTo>
                <a:lnTo>
                  <a:pt x="24507" y="18833"/>
                </a:lnTo>
                <a:lnTo>
                  <a:pt x="24815" y="18662"/>
                </a:lnTo>
                <a:lnTo>
                  <a:pt x="25156" y="18422"/>
                </a:lnTo>
                <a:lnTo>
                  <a:pt x="25498" y="18149"/>
                </a:lnTo>
                <a:lnTo>
                  <a:pt x="26250" y="17465"/>
                </a:lnTo>
                <a:lnTo>
                  <a:pt x="27002" y="16679"/>
                </a:lnTo>
                <a:lnTo>
                  <a:pt x="27788" y="15791"/>
                </a:lnTo>
                <a:lnTo>
                  <a:pt x="28608" y="14799"/>
                </a:lnTo>
                <a:lnTo>
                  <a:pt x="29429" y="13740"/>
                </a:lnTo>
                <a:lnTo>
                  <a:pt x="30249" y="12646"/>
                </a:lnTo>
                <a:lnTo>
                  <a:pt x="31035" y="11518"/>
                </a:lnTo>
                <a:lnTo>
                  <a:pt x="31821" y="10390"/>
                </a:lnTo>
                <a:lnTo>
                  <a:pt x="33291" y="8169"/>
                </a:lnTo>
                <a:lnTo>
                  <a:pt x="34556" y="6152"/>
                </a:lnTo>
                <a:lnTo>
                  <a:pt x="35547" y="4512"/>
                </a:lnTo>
                <a:lnTo>
                  <a:pt x="35547" y="4512"/>
                </a:lnTo>
                <a:lnTo>
                  <a:pt x="35615" y="4307"/>
                </a:lnTo>
                <a:lnTo>
                  <a:pt x="35615" y="4101"/>
                </a:lnTo>
                <a:lnTo>
                  <a:pt x="35547" y="3896"/>
                </a:lnTo>
                <a:lnTo>
                  <a:pt x="35444" y="3657"/>
                </a:lnTo>
                <a:lnTo>
                  <a:pt x="35239" y="3418"/>
                </a:lnTo>
                <a:lnTo>
                  <a:pt x="34966" y="3213"/>
                </a:lnTo>
                <a:lnTo>
                  <a:pt x="34658" y="2974"/>
                </a:lnTo>
                <a:lnTo>
                  <a:pt x="34316" y="2734"/>
                </a:lnTo>
                <a:lnTo>
                  <a:pt x="33906" y="2495"/>
                </a:lnTo>
                <a:lnTo>
                  <a:pt x="33496" y="2256"/>
                </a:lnTo>
                <a:lnTo>
                  <a:pt x="32505" y="1811"/>
                </a:lnTo>
                <a:lnTo>
                  <a:pt x="31445" y="1401"/>
                </a:lnTo>
                <a:lnTo>
                  <a:pt x="30317" y="991"/>
                </a:lnTo>
                <a:lnTo>
                  <a:pt x="29155" y="649"/>
                </a:lnTo>
                <a:lnTo>
                  <a:pt x="27993" y="376"/>
                </a:lnTo>
                <a:lnTo>
                  <a:pt x="26899" y="171"/>
                </a:lnTo>
                <a:lnTo>
                  <a:pt x="25874" y="34"/>
                </a:lnTo>
                <a:lnTo>
                  <a:pt x="25430" y="0"/>
                </a:lnTo>
                <a:lnTo>
                  <a:pt x="24985" y="0"/>
                </a:lnTo>
                <a:lnTo>
                  <a:pt x="24610" y="0"/>
                </a:lnTo>
                <a:lnTo>
                  <a:pt x="24268" y="68"/>
                </a:lnTo>
                <a:lnTo>
                  <a:pt x="23960" y="137"/>
                </a:lnTo>
                <a:lnTo>
                  <a:pt x="23721" y="239"/>
                </a:lnTo>
                <a:lnTo>
                  <a:pt x="23516" y="376"/>
                </a:lnTo>
                <a:lnTo>
                  <a:pt x="23413" y="547"/>
                </a:lnTo>
                <a:lnTo>
                  <a:pt x="23413" y="547"/>
                </a:lnTo>
                <a:lnTo>
                  <a:pt x="22080" y="3247"/>
                </a:lnTo>
                <a:lnTo>
                  <a:pt x="20816" y="5879"/>
                </a:lnTo>
                <a:lnTo>
                  <a:pt x="20235" y="7041"/>
                </a:lnTo>
                <a:lnTo>
                  <a:pt x="19722" y="7998"/>
                </a:lnTo>
                <a:lnTo>
                  <a:pt x="19346" y="8681"/>
                </a:lnTo>
                <a:lnTo>
                  <a:pt x="19175" y="8887"/>
                </a:lnTo>
                <a:lnTo>
                  <a:pt x="19073" y="9023"/>
                </a:lnTo>
                <a:lnTo>
                  <a:pt x="19073" y="9023"/>
                </a:lnTo>
                <a:lnTo>
                  <a:pt x="19004" y="9057"/>
                </a:lnTo>
                <a:lnTo>
                  <a:pt x="18868" y="9092"/>
                </a:lnTo>
                <a:lnTo>
                  <a:pt x="18526" y="9092"/>
                </a:lnTo>
                <a:lnTo>
                  <a:pt x="18013" y="9092"/>
                </a:lnTo>
                <a:lnTo>
                  <a:pt x="17364" y="9023"/>
                </a:lnTo>
                <a:lnTo>
                  <a:pt x="15689" y="8818"/>
                </a:lnTo>
                <a:lnTo>
                  <a:pt x="13604" y="8545"/>
                </a:lnTo>
                <a:lnTo>
                  <a:pt x="11280" y="8237"/>
                </a:lnTo>
                <a:lnTo>
                  <a:pt x="8819" y="7895"/>
                </a:lnTo>
                <a:lnTo>
                  <a:pt x="6324" y="7622"/>
                </a:lnTo>
                <a:lnTo>
                  <a:pt x="5094" y="7485"/>
                </a:lnTo>
                <a:lnTo>
                  <a:pt x="3897" y="7417"/>
                </a:lnTo>
                <a:lnTo>
                  <a:pt x="3897" y="7417"/>
                </a:lnTo>
                <a:lnTo>
                  <a:pt x="2940" y="7383"/>
                </a:lnTo>
                <a:lnTo>
                  <a:pt x="2120" y="7417"/>
                </a:lnTo>
                <a:lnTo>
                  <a:pt x="1778" y="7451"/>
                </a:lnTo>
                <a:lnTo>
                  <a:pt x="1471" y="7519"/>
                </a:lnTo>
                <a:lnTo>
                  <a:pt x="1197" y="7588"/>
                </a:lnTo>
                <a:lnTo>
                  <a:pt x="924" y="7690"/>
                </a:lnTo>
                <a:lnTo>
                  <a:pt x="719" y="7759"/>
                </a:lnTo>
                <a:lnTo>
                  <a:pt x="548" y="7895"/>
                </a:lnTo>
                <a:lnTo>
                  <a:pt x="377" y="7998"/>
                </a:lnTo>
                <a:lnTo>
                  <a:pt x="240" y="8135"/>
                </a:lnTo>
                <a:lnTo>
                  <a:pt x="138" y="8271"/>
                </a:lnTo>
                <a:lnTo>
                  <a:pt x="69" y="8408"/>
                </a:lnTo>
                <a:lnTo>
                  <a:pt x="35" y="8579"/>
                </a:lnTo>
                <a:lnTo>
                  <a:pt x="1" y="8750"/>
                </a:lnTo>
                <a:lnTo>
                  <a:pt x="1" y="8921"/>
                </a:lnTo>
                <a:lnTo>
                  <a:pt x="35" y="9057"/>
                </a:lnTo>
                <a:lnTo>
                  <a:pt x="138" y="9433"/>
                </a:lnTo>
                <a:lnTo>
                  <a:pt x="309" y="9775"/>
                </a:lnTo>
                <a:lnTo>
                  <a:pt x="548" y="10117"/>
                </a:lnTo>
                <a:lnTo>
                  <a:pt x="821" y="10459"/>
                </a:lnTo>
                <a:lnTo>
                  <a:pt x="1163" y="10801"/>
                </a:lnTo>
                <a:lnTo>
                  <a:pt x="1539" y="11108"/>
                </a:lnTo>
                <a:lnTo>
                  <a:pt x="1949" y="11382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"/>
          <p:cNvSpPr/>
          <p:nvPr/>
        </p:nvSpPr>
        <p:spPr>
          <a:xfrm>
            <a:off x="2132758" y="3119081"/>
            <a:ext cx="258047" cy="312225"/>
          </a:xfrm>
          <a:custGeom>
            <a:rect b="b" l="l" r="r" t="t"/>
            <a:pathLst>
              <a:path extrusionOk="0" h="17329" w="14322">
                <a:moveTo>
                  <a:pt x="4341" y="0"/>
                </a:moveTo>
                <a:lnTo>
                  <a:pt x="4068" y="34"/>
                </a:lnTo>
                <a:lnTo>
                  <a:pt x="3828" y="137"/>
                </a:lnTo>
                <a:lnTo>
                  <a:pt x="3623" y="274"/>
                </a:lnTo>
                <a:lnTo>
                  <a:pt x="3452" y="444"/>
                </a:lnTo>
                <a:lnTo>
                  <a:pt x="3247" y="684"/>
                </a:lnTo>
                <a:lnTo>
                  <a:pt x="2906" y="1231"/>
                </a:lnTo>
                <a:lnTo>
                  <a:pt x="2564" y="1914"/>
                </a:lnTo>
                <a:lnTo>
                  <a:pt x="2188" y="2666"/>
                </a:lnTo>
                <a:lnTo>
                  <a:pt x="1880" y="3521"/>
                </a:lnTo>
                <a:lnTo>
                  <a:pt x="1573" y="4409"/>
                </a:lnTo>
                <a:lnTo>
                  <a:pt x="1265" y="5332"/>
                </a:lnTo>
                <a:lnTo>
                  <a:pt x="992" y="6289"/>
                </a:lnTo>
                <a:lnTo>
                  <a:pt x="752" y="7246"/>
                </a:lnTo>
                <a:lnTo>
                  <a:pt x="513" y="8169"/>
                </a:lnTo>
                <a:lnTo>
                  <a:pt x="342" y="9058"/>
                </a:lnTo>
                <a:lnTo>
                  <a:pt x="205" y="9878"/>
                </a:lnTo>
                <a:lnTo>
                  <a:pt x="69" y="10630"/>
                </a:lnTo>
                <a:lnTo>
                  <a:pt x="0" y="11245"/>
                </a:lnTo>
                <a:lnTo>
                  <a:pt x="0" y="11758"/>
                </a:lnTo>
                <a:lnTo>
                  <a:pt x="0" y="12099"/>
                </a:lnTo>
                <a:lnTo>
                  <a:pt x="69" y="12270"/>
                </a:lnTo>
                <a:lnTo>
                  <a:pt x="137" y="12407"/>
                </a:lnTo>
                <a:lnTo>
                  <a:pt x="274" y="12612"/>
                </a:lnTo>
                <a:lnTo>
                  <a:pt x="479" y="12783"/>
                </a:lnTo>
                <a:lnTo>
                  <a:pt x="923" y="13193"/>
                </a:lnTo>
                <a:lnTo>
                  <a:pt x="1504" y="13672"/>
                </a:lnTo>
                <a:lnTo>
                  <a:pt x="2222" y="14116"/>
                </a:lnTo>
                <a:lnTo>
                  <a:pt x="2974" y="14629"/>
                </a:lnTo>
                <a:lnTo>
                  <a:pt x="3794" y="15107"/>
                </a:lnTo>
                <a:lnTo>
                  <a:pt x="4683" y="15551"/>
                </a:lnTo>
                <a:lnTo>
                  <a:pt x="5537" y="15996"/>
                </a:lnTo>
                <a:lnTo>
                  <a:pt x="6392" y="16372"/>
                </a:lnTo>
                <a:lnTo>
                  <a:pt x="7212" y="16714"/>
                </a:lnTo>
                <a:lnTo>
                  <a:pt x="7998" y="16987"/>
                </a:lnTo>
                <a:lnTo>
                  <a:pt x="8682" y="17192"/>
                </a:lnTo>
                <a:lnTo>
                  <a:pt x="9263" y="17295"/>
                </a:lnTo>
                <a:lnTo>
                  <a:pt x="9502" y="17329"/>
                </a:lnTo>
                <a:lnTo>
                  <a:pt x="9707" y="17295"/>
                </a:lnTo>
                <a:lnTo>
                  <a:pt x="9878" y="17260"/>
                </a:lnTo>
                <a:lnTo>
                  <a:pt x="9981" y="17192"/>
                </a:lnTo>
                <a:lnTo>
                  <a:pt x="10220" y="16953"/>
                </a:lnTo>
                <a:lnTo>
                  <a:pt x="10493" y="16645"/>
                </a:lnTo>
                <a:lnTo>
                  <a:pt x="10767" y="16269"/>
                </a:lnTo>
                <a:lnTo>
                  <a:pt x="11074" y="15825"/>
                </a:lnTo>
                <a:lnTo>
                  <a:pt x="11758" y="14765"/>
                </a:lnTo>
                <a:lnTo>
                  <a:pt x="12441" y="13569"/>
                </a:lnTo>
                <a:lnTo>
                  <a:pt x="13091" y="12305"/>
                </a:lnTo>
                <a:lnTo>
                  <a:pt x="13364" y="11655"/>
                </a:lnTo>
                <a:lnTo>
                  <a:pt x="13638" y="11006"/>
                </a:lnTo>
                <a:lnTo>
                  <a:pt x="13877" y="10390"/>
                </a:lnTo>
                <a:lnTo>
                  <a:pt x="14082" y="9809"/>
                </a:lnTo>
                <a:lnTo>
                  <a:pt x="14219" y="9228"/>
                </a:lnTo>
                <a:lnTo>
                  <a:pt x="14321" y="8716"/>
                </a:lnTo>
                <a:lnTo>
                  <a:pt x="14321" y="8476"/>
                </a:lnTo>
                <a:lnTo>
                  <a:pt x="14287" y="8169"/>
                </a:lnTo>
                <a:lnTo>
                  <a:pt x="14185" y="7861"/>
                </a:lnTo>
                <a:lnTo>
                  <a:pt x="14048" y="7519"/>
                </a:lnTo>
                <a:lnTo>
                  <a:pt x="13877" y="7178"/>
                </a:lnTo>
                <a:lnTo>
                  <a:pt x="13638" y="6802"/>
                </a:lnTo>
                <a:lnTo>
                  <a:pt x="13398" y="6426"/>
                </a:lnTo>
                <a:lnTo>
                  <a:pt x="13091" y="6016"/>
                </a:lnTo>
                <a:lnTo>
                  <a:pt x="12407" y="5230"/>
                </a:lnTo>
                <a:lnTo>
                  <a:pt x="11621" y="4409"/>
                </a:lnTo>
                <a:lnTo>
                  <a:pt x="10767" y="3589"/>
                </a:lnTo>
                <a:lnTo>
                  <a:pt x="9844" y="2803"/>
                </a:lnTo>
                <a:lnTo>
                  <a:pt x="8921" y="2085"/>
                </a:lnTo>
                <a:lnTo>
                  <a:pt x="7964" y="1436"/>
                </a:lnTo>
                <a:lnTo>
                  <a:pt x="7041" y="889"/>
                </a:lnTo>
                <a:lnTo>
                  <a:pt x="6597" y="650"/>
                </a:lnTo>
                <a:lnTo>
                  <a:pt x="6153" y="444"/>
                </a:lnTo>
                <a:lnTo>
                  <a:pt x="5742" y="274"/>
                </a:lnTo>
                <a:lnTo>
                  <a:pt x="5366" y="137"/>
                </a:lnTo>
                <a:lnTo>
                  <a:pt x="4991" y="34"/>
                </a:lnTo>
                <a:lnTo>
                  <a:pt x="4649" y="0"/>
                </a:lnTo>
                <a:close/>
              </a:path>
            </a:pathLst>
          </a:custGeom>
          <a:solidFill>
            <a:srgbClr val="D37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6"/>
          <p:cNvSpPr/>
          <p:nvPr/>
        </p:nvSpPr>
        <p:spPr>
          <a:xfrm>
            <a:off x="2042851" y="3095676"/>
            <a:ext cx="160122" cy="218624"/>
          </a:xfrm>
          <a:custGeom>
            <a:rect b="b" l="l" r="r" t="t"/>
            <a:pathLst>
              <a:path extrusionOk="0" h="12134" w="8887">
                <a:moveTo>
                  <a:pt x="752" y="0"/>
                </a:moveTo>
                <a:lnTo>
                  <a:pt x="513" y="103"/>
                </a:lnTo>
                <a:lnTo>
                  <a:pt x="274" y="205"/>
                </a:lnTo>
                <a:lnTo>
                  <a:pt x="205" y="274"/>
                </a:lnTo>
                <a:lnTo>
                  <a:pt x="103" y="376"/>
                </a:lnTo>
                <a:lnTo>
                  <a:pt x="69" y="479"/>
                </a:lnTo>
                <a:lnTo>
                  <a:pt x="35" y="581"/>
                </a:lnTo>
                <a:lnTo>
                  <a:pt x="0" y="855"/>
                </a:lnTo>
                <a:lnTo>
                  <a:pt x="0" y="1162"/>
                </a:lnTo>
                <a:lnTo>
                  <a:pt x="103" y="1470"/>
                </a:lnTo>
                <a:lnTo>
                  <a:pt x="240" y="1846"/>
                </a:lnTo>
                <a:lnTo>
                  <a:pt x="376" y="2222"/>
                </a:lnTo>
                <a:lnTo>
                  <a:pt x="581" y="2632"/>
                </a:lnTo>
                <a:lnTo>
                  <a:pt x="1094" y="3487"/>
                </a:lnTo>
                <a:lnTo>
                  <a:pt x="1641" y="4375"/>
                </a:lnTo>
                <a:lnTo>
                  <a:pt x="2735" y="6084"/>
                </a:lnTo>
                <a:lnTo>
                  <a:pt x="3111" y="6768"/>
                </a:lnTo>
                <a:lnTo>
                  <a:pt x="3487" y="7451"/>
                </a:lnTo>
                <a:lnTo>
                  <a:pt x="3794" y="8169"/>
                </a:lnTo>
                <a:lnTo>
                  <a:pt x="4102" y="8887"/>
                </a:lnTo>
                <a:lnTo>
                  <a:pt x="4409" y="9639"/>
                </a:lnTo>
                <a:lnTo>
                  <a:pt x="4649" y="10357"/>
                </a:lnTo>
                <a:lnTo>
                  <a:pt x="4854" y="11108"/>
                </a:lnTo>
                <a:lnTo>
                  <a:pt x="5059" y="11895"/>
                </a:lnTo>
                <a:lnTo>
                  <a:pt x="5435" y="12031"/>
                </a:lnTo>
                <a:lnTo>
                  <a:pt x="5777" y="12100"/>
                </a:lnTo>
                <a:lnTo>
                  <a:pt x="6152" y="12134"/>
                </a:lnTo>
                <a:lnTo>
                  <a:pt x="6528" y="12100"/>
                </a:lnTo>
                <a:lnTo>
                  <a:pt x="6904" y="12031"/>
                </a:lnTo>
                <a:lnTo>
                  <a:pt x="7246" y="11929"/>
                </a:lnTo>
                <a:lnTo>
                  <a:pt x="7588" y="11758"/>
                </a:lnTo>
                <a:lnTo>
                  <a:pt x="7896" y="11553"/>
                </a:lnTo>
                <a:lnTo>
                  <a:pt x="8101" y="11382"/>
                </a:lnTo>
                <a:lnTo>
                  <a:pt x="8237" y="11177"/>
                </a:lnTo>
                <a:lnTo>
                  <a:pt x="8408" y="11006"/>
                </a:lnTo>
                <a:lnTo>
                  <a:pt x="8511" y="10801"/>
                </a:lnTo>
                <a:lnTo>
                  <a:pt x="8716" y="10391"/>
                </a:lnTo>
                <a:lnTo>
                  <a:pt x="8818" y="9946"/>
                </a:lnTo>
                <a:lnTo>
                  <a:pt x="8887" y="9502"/>
                </a:lnTo>
                <a:lnTo>
                  <a:pt x="8887" y="9058"/>
                </a:lnTo>
                <a:lnTo>
                  <a:pt x="8853" y="8613"/>
                </a:lnTo>
                <a:lnTo>
                  <a:pt x="8784" y="8169"/>
                </a:lnTo>
                <a:lnTo>
                  <a:pt x="8716" y="7759"/>
                </a:lnTo>
                <a:lnTo>
                  <a:pt x="8613" y="7349"/>
                </a:lnTo>
                <a:lnTo>
                  <a:pt x="8374" y="6699"/>
                </a:lnTo>
                <a:lnTo>
                  <a:pt x="8169" y="6255"/>
                </a:lnTo>
                <a:lnTo>
                  <a:pt x="8101" y="6118"/>
                </a:lnTo>
                <a:lnTo>
                  <a:pt x="7861" y="5777"/>
                </a:lnTo>
                <a:lnTo>
                  <a:pt x="7212" y="4956"/>
                </a:lnTo>
                <a:lnTo>
                  <a:pt x="6221" y="3828"/>
                </a:lnTo>
                <a:lnTo>
                  <a:pt x="5674" y="3213"/>
                </a:lnTo>
                <a:lnTo>
                  <a:pt x="5059" y="2564"/>
                </a:lnTo>
                <a:lnTo>
                  <a:pt x="4409" y="1949"/>
                </a:lnTo>
                <a:lnTo>
                  <a:pt x="3760" y="1402"/>
                </a:lnTo>
                <a:lnTo>
                  <a:pt x="3111" y="889"/>
                </a:lnTo>
                <a:lnTo>
                  <a:pt x="2461" y="479"/>
                </a:lnTo>
                <a:lnTo>
                  <a:pt x="2154" y="308"/>
                </a:lnTo>
                <a:lnTo>
                  <a:pt x="1846" y="171"/>
                </a:lnTo>
                <a:lnTo>
                  <a:pt x="1573" y="69"/>
                </a:lnTo>
                <a:lnTo>
                  <a:pt x="1265" y="0"/>
                </a:lnTo>
                <a:close/>
              </a:path>
            </a:pathLst>
          </a:custGeom>
          <a:solidFill>
            <a:srgbClr val="D37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6"/>
          <p:cNvSpPr/>
          <p:nvPr/>
        </p:nvSpPr>
        <p:spPr>
          <a:xfrm>
            <a:off x="2160469" y="3104289"/>
            <a:ext cx="116411" cy="107799"/>
          </a:xfrm>
          <a:custGeom>
            <a:rect b="b" l="l" r="r" t="t"/>
            <a:pathLst>
              <a:path extrusionOk="0" h="5983" w="6461">
                <a:moveTo>
                  <a:pt x="4478" y="1"/>
                </a:moveTo>
                <a:lnTo>
                  <a:pt x="0" y="2257"/>
                </a:lnTo>
                <a:lnTo>
                  <a:pt x="2325" y="5982"/>
                </a:lnTo>
                <a:lnTo>
                  <a:pt x="6460" y="3931"/>
                </a:lnTo>
                <a:lnTo>
                  <a:pt x="447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"/>
          <p:cNvSpPr/>
          <p:nvPr/>
        </p:nvSpPr>
        <p:spPr>
          <a:xfrm>
            <a:off x="2151226" y="3051335"/>
            <a:ext cx="245741" cy="269127"/>
          </a:xfrm>
          <a:custGeom>
            <a:rect b="b" l="l" r="r" t="t"/>
            <a:pathLst>
              <a:path extrusionOk="0" h="14937" w="13639">
                <a:moveTo>
                  <a:pt x="5367" y="0"/>
                </a:moveTo>
                <a:lnTo>
                  <a:pt x="5128" y="69"/>
                </a:lnTo>
                <a:lnTo>
                  <a:pt x="4923" y="137"/>
                </a:lnTo>
                <a:lnTo>
                  <a:pt x="4649" y="240"/>
                </a:lnTo>
                <a:lnTo>
                  <a:pt x="4136" y="547"/>
                </a:lnTo>
                <a:lnTo>
                  <a:pt x="3590" y="923"/>
                </a:lnTo>
                <a:lnTo>
                  <a:pt x="3043" y="1368"/>
                </a:lnTo>
                <a:lnTo>
                  <a:pt x="2496" y="1880"/>
                </a:lnTo>
                <a:lnTo>
                  <a:pt x="1983" y="2461"/>
                </a:lnTo>
                <a:lnTo>
                  <a:pt x="1470" y="3077"/>
                </a:lnTo>
                <a:lnTo>
                  <a:pt x="1026" y="3692"/>
                </a:lnTo>
                <a:lnTo>
                  <a:pt x="650" y="4341"/>
                </a:lnTo>
                <a:lnTo>
                  <a:pt x="343" y="4991"/>
                </a:lnTo>
                <a:lnTo>
                  <a:pt x="240" y="5332"/>
                </a:lnTo>
                <a:lnTo>
                  <a:pt x="137" y="5640"/>
                </a:lnTo>
                <a:lnTo>
                  <a:pt x="69" y="5948"/>
                </a:lnTo>
                <a:lnTo>
                  <a:pt x="35" y="6255"/>
                </a:lnTo>
                <a:lnTo>
                  <a:pt x="1" y="6563"/>
                </a:lnTo>
                <a:lnTo>
                  <a:pt x="35" y="6836"/>
                </a:lnTo>
                <a:lnTo>
                  <a:pt x="69" y="7110"/>
                </a:lnTo>
                <a:lnTo>
                  <a:pt x="172" y="7383"/>
                </a:lnTo>
                <a:lnTo>
                  <a:pt x="274" y="7588"/>
                </a:lnTo>
                <a:lnTo>
                  <a:pt x="377" y="7759"/>
                </a:lnTo>
                <a:lnTo>
                  <a:pt x="513" y="7862"/>
                </a:lnTo>
                <a:lnTo>
                  <a:pt x="650" y="7896"/>
                </a:lnTo>
                <a:lnTo>
                  <a:pt x="787" y="7930"/>
                </a:lnTo>
                <a:lnTo>
                  <a:pt x="958" y="7930"/>
                </a:lnTo>
                <a:lnTo>
                  <a:pt x="1094" y="7896"/>
                </a:lnTo>
                <a:lnTo>
                  <a:pt x="1231" y="7827"/>
                </a:lnTo>
                <a:lnTo>
                  <a:pt x="1470" y="7657"/>
                </a:lnTo>
                <a:lnTo>
                  <a:pt x="1676" y="7486"/>
                </a:lnTo>
                <a:lnTo>
                  <a:pt x="1881" y="7315"/>
                </a:lnTo>
                <a:lnTo>
                  <a:pt x="1710" y="7691"/>
                </a:lnTo>
                <a:lnTo>
                  <a:pt x="1539" y="8101"/>
                </a:lnTo>
                <a:lnTo>
                  <a:pt x="1402" y="8614"/>
                </a:lnTo>
                <a:lnTo>
                  <a:pt x="1300" y="9195"/>
                </a:lnTo>
                <a:lnTo>
                  <a:pt x="1265" y="9468"/>
                </a:lnTo>
                <a:lnTo>
                  <a:pt x="1300" y="9741"/>
                </a:lnTo>
                <a:lnTo>
                  <a:pt x="1334" y="10049"/>
                </a:lnTo>
                <a:lnTo>
                  <a:pt x="1402" y="10288"/>
                </a:lnTo>
                <a:lnTo>
                  <a:pt x="1539" y="10528"/>
                </a:lnTo>
                <a:lnTo>
                  <a:pt x="1710" y="10767"/>
                </a:lnTo>
                <a:lnTo>
                  <a:pt x="1915" y="10938"/>
                </a:lnTo>
                <a:lnTo>
                  <a:pt x="2120" y="11040"/>
                </a:lnTo>
                <a:lnTo>
                  <a:pt x="2325" y="11109"/>
                </a:lnTo>
                <a:lnTo>
                  <a:pt x="2530" y="11109"/>
                </a:lnTo>
                <a:lnTo>
                  <a:pt x="2735" y="11074"/>
                </a:lnTo>
                <a:lnTo>
                  <a:pt x="2940" y="11040"/>
                </a:lnTo>
                <a:lnTo>
                  <a:pt x="3145" y="10938"/>
                </a:lnTo>
                <a:lnTo>
                  <a:pt x="3316" y="10835"/>
                </a:lnTo>
                <a:lnTo>
                  <a:pt x="3658" y="10596"/>
                </a:lnTo>
                <a:lnTo>
                  <a:pt x="3931" y="10322"/>
                </a:lnTo>
                <a:lnTo>
                  <a:pt x="4205" y="10015"/>
                </a:lnTo>
                <a:lnTo>
                  <a:pt x="4000" y="10425"/>
                </a:lnTo>
                <a:lnTo>
                  <a:pt x="3863" y="10835"/>
                </a:lnTo>
                <a:lnTo>
                  <a:pt x="3760" y="11348"/>
                </a:lnTo>
                <a:lnTo>
                  <a:pt x="3692" y="11587"/>
                </a:lnTo>
                <a:lnTo>
                  <a:pt x="3692" y="11861"/>
                </a:lnTo>
                <a:lnTo>
                  <a:pt x="3692" y="12134"/>
                </a:lnTo>
                <a:lnTo>
                  <a:pt x="3726" y="12407"/>
                </a:lnTo>
                <a:lnTo>
                  <a:pt x="3795" y="12647"/>
                </a:lnTo>
                <a:lnTo>
                  <a:pt x="3897" y="12886"/>
                </a:lnTo>
                <a:lnTo>
                  <a:pt x="4034" y="13125"/>
                </a:lnTo>
                <a:lnTo>
                  <a:pt x="4239" y="13330"/>
                </a:lnTo>
                <a:lnTo>
                  <a:pt x="4444" y="13467"/>
                </a:lnTo>
                <a:lnTo>
                  <a:pt x="4649" y="13569"/>
                </a:lnTo>
                <a:lnTo>
                  <a:pt x="4888" y="13604"/>
                </a:lnTo>
                <a:lnTo>
                  <a:pt x="5093" y="13604"/>
                </a:lnTo>
                <a:lnTo>
                  <a:pt x="5298" y="13535"/>
                </a:lnTo>
                <a:lnTo>
                  <a:pt x="5469" y="13467"/>
                </a:lnTo>
                <a:lnTo>
                  <a:pt x="5674" y="13364"/>
                </a:lnTo>
                <a:lnTo>
                  <a:pt x="5845" y="13228"/>
                </a:lnTo>
                <a:lnTo>
                  <a:pt x="6119" y="12920"/>
                </a:lnTo>
                <a:lnTo>
                  <a:pt x="6358" y="12647"/>
                </a:lnTo>
                <a:lnTo>
                  <a:pt x="6597" y="12305"/>
                </a:lnTo>
                <a:lnTo>
                  <a:pt x="6563" y="12681"/>
                </a:lnTo>
                <a:lnTo>
                  <a:pt x="6563" y="12988"/>
                </a:lnTo>
                <a:lnTo>
                  <a:pt x="6597" y="13399"/>
                </a:lnTo>
                <a:lnTo>
                  <a:pt x="6666" y="13809"/>
                </a:lnTo>
                <a:lnTo>
                  <a:pt x="6734" y="14014"/>
                </a:lnTo>
                <a:lnTo>
                  <a:pt x="6802" y="14185"/>
                </a:lnTo>
                <a:lnTo>
                  <a:pt x="6905" y="14390"/>
                </a:lnTo>
                <a:lnTo>
                  <a:pt x="7042" y="14561"/>
                </a:lnTo>
                <a:lnTo>
                  <a:pt x="7178" y="14697"/>
                </a:lnTo>
                <a:lnTo>
                  <a:pt x="7349" y="14800"/>
                </a:lnTo>
                <a:lnTo>
                  <a:pt x="7520" y="14868"/>
                </a:lnTo>
                <a:lnTo>
                  <a:pt x="7691" y="14937"/>
                </a:lnTo>
                <a:lnTo>
                  <a:pt x="7999" y="14937"/>
                </a:lnTo>
                <a:lnTo>
                  <a:pt x="8169" y="14868"/>
                </a:lnTo>
                <a:lnTo>
                  <a:pt x="8306" y="14834"/>
                </a:lnTo>
                <a:lnTo>
                  <a:pt x="8580" y="14629"/>
                </a:lnTo>
                <a:lnTo>
                  <a:pt x="8853" y="14356"/>
                </a:lnTo>
                <a:lnTo>
                  <a:pt x="9092" y="14014"/>
                </a:lnTo>
                <a:lnTo>
                  <a:pt x="9332" y="13638"/>
                </a:lnTo>
                <a:lnTo>
                  <a:pt x="9571" y="13193"/>
                </a:lnTo>
                <a:lnTo>
                  <a:pt x="10015" y="12305"/>
                </a:lnTo>
                <a:lnTo>
                  <a:pt x="10494" y="11450"/>
                </a:lnTo>
                <a:lnTo>
                  <a:pt x="10699" y="11040"/>
                </a:lnTo>
                <a:lnTo>
                  <a:pt x="10938" y="10698"/>
                </a:lnTo>
                <a:lnTo>
                  <a:pt x="11211" y="10425"/>
                </a:lnTo>
                <a:lnTo>
                  <a:pt x="11451" y="10220"/>
                </a:lnTo>
                <a:lnTo>
                  <a:pt x="12339" y="11314"/>
                </a:lnTo>
                <a:lnTo>
                  <a:pt x="13296" y="12476"/>
                </a:lnTo>
                <a:lnTo>
                  <a:pt x="13365" y="12305"/>
                </a:lnTo>
                <a:lnTo>
                  <a:pt x="13433" y="11792"/>
                </a:lnTo>
                <a:lnTo>
                  <a:pt x="13536" y="11006"/>
                </a:lnTo>
                <a:lnTo>
                  <a:pt x="13604" y="10083"/>
                </a:lnTo>
                <a:lnTo>
                  <a:pt x="13638" y="9571"/>
                </a:lnTo>
                <a:lnTo>
                  <a:pt x="13604" y="9024"/>
                </a:lnTo>
                <a:lnTo>
                  <a:pt x="13570" y="8511"/>
                </a:lnTo>
                <a:lnTo>
                  <a:pt x="13501" y="7998"/>
                </a:lnTo>
                <a:lnTo>
                  <a:pt x="13433" y="7486"/>
                </a:lnTo>
                <a:lnTo>
                  <a:pt x="13296" y="7041"/>
                </a:lnTo>
                <a:lnTo>
                  <a:pt x="13125" y="6597"/>
                </a:lnTo>
                <a:lnTo>
                  <a:pt x="12886" y="6221"/>
                </a:lnTo>
                <a:lnTo>
                  <a:pt x="12749" y="6016"/>
                </a:lnTo>
                <a:lnTo>
                  <a:pt x="12544" y="5879"/>
                </a:lnTo>
                <a:lnTo>
                  <a:pt x="12339" y="5743"/>
                </a:lnTo>
                <a:lnTo>
                  <a:pt x="12134" y="5674"/>
                </a:lnTo>
                <a:lnTo>
                  <a:pt x="11895" y="5606"/>
                </a:lnTo>
                <a:lnTo>
                  <a:pt x="11656" y="5606"/>
                </a:lnTo>
                <a:lnTo>
                  <a:pt x="11416" y="5640"/>
                </a:lnTo>
                <a:lnTo>
                  <a:pt x="11177" y="5708"/>
                </a:lnTo>
                <a:lnTo>
                  <a:pt x="11211" y="5469"/>
                </a:lnTo>
                <a:lnTo>
                  <a:pt x="11280" y="5230"/>
                </a:lnTo>
                <a:lnTo>
                  <a:pt x="11280" y="4922"/>
                </a:lnTo>
                <a:lnTo>
                  <a:pt x="11246" y="4546"/>
                </a:lnTo>
                <a:lnTo>
                  <a:pt x="11177" y="4204"/>
                </a:lnTo>
                <a:lnTo>
                  <a:pt x="11109" y="3999"/>
                </a:lnTo>
                <a:lnTo>
                  <a:pt x="11006" y="3829"/>
                </a:lnTo>
                <a:lnTo>
                  <a:pt x="10870" y="3658"/>
                </a:lnTo>
                <a:lnTo>
                  <a:pt x="10733" y="3521"/>
                </a:lnTo>
                <a:lnTo>
                  <a:pt x="10630" y="3453"/>
                </a:lnTo>
                <a:lnTo>
                  <a:pt x="10528" y="3384"/>
                </a:lnTo>
                <a:lnTo>
                  <a:pt x="10289" y="3316"/>
                </a:lnTo>
                <a:lnTo>
                  <a:pt x="9776" y="3316"/>
                </a:lnTo>
                <a:lnTo>
                  <a:pt x="9366" y="3418"/>
                </a:lnTo>
                <a:lnTo>
                  <a:pt x="9195" y="3453"/>
                </a:lnTo>
                <a:lnTo>
                  <a:pt x="9229" y="3213"/>
                </a:lnTo>
                <a:lnTo>
                  <a:pt x="9229" y="2974"/>
                </a:lnTo>
                <a:lnTo>
                  <a:pt x="9229" y="2735"/>
                </a:lnTo>
                <a:lnTo>
                  <a:pt x="9161" y="2496"/>
                </a:lnTo>
                <a:lnTo>
                  <a:pt x="9092" y="2256"/>
                </a:lnTo>
                <a:lnTo>
                  <a:pt x="8956" y="2051"/>
                </a:lnTo>
                <a:lnTo>
                  <a:pt x="8819" y="1846"/>
                </a:lnTo>
                <a:lnTo>
                  <a:pt x="8648" y="1675"/>
                </a:lnTo>
                <a:lnTo>
                  <a:pt x="8511" y="1573"/>
                </a:lnTo>
                <a:lnTo>
                  <a:pt x="8375" y="1504"/>
                </a:lnTo>
                <a:lnTo>
                  <a:pt x="8101" y="1436"/>
                </a:lnTo>
                <a:lnTo>
                  <a:pt x="7828" y="1402"/>
                </a:lnTo>
                <a:lnTo>
                  <a:pt x="7588" y="1436"/>
                </a:lnTo>
                <a:lnTo>
                  <a:pt x="7349" y="1470"/>
                </a:lnTo>
                <a:lnTo>
                  <a:pt x="7178" y="1539"/>
                </a:lnTo>
                <a:lnTo>
                  <a:pt x="7007" y="1607"/>
                </a:lnTo>
                <a:lnTo>
                  <a:pt x="6973" y="1402"/>
                </a:lnTo>
                <a:lnTo>
                  <a:pt x="6905" y="1197"/>
                </a:lnTo>
                <a:lnTo>
                  <a:pt x="6802" y="923"/>
                </a:lnTo>
                <a:lnTo>
                  <a:pt x="6666" y="684"/>
                </a:lnTo>
                <a:lnTo>
                  <a:pt x="6461" y="411"/>
                </a:lnTo>
                <a:lnTo>
                  <a:pt x="6221" y="206"/>
                </a:lnTo>
                <a:lnTo>
                  <a:pt x="6085" y="103"/>
                </a:lnTo>
                <a:lnTo>
                  <a:pt x="5948" y="35"/>
                </a:lnTo>
                <a:lnTo>
                  <a:pt x="5777" y="0"/>
                </a:lnTo>
                <a:close/>
              </a:path>
            </a:pathLst>
          </a:custGeom>
          <a:solidFill>
            <a:srgbClr val="D37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>
            <a:off x="2183874" y="3080902"/>
            <a:ext cx="90538" cy="105312"/>
          </a:xfrm>
          <a:custGeom>
            <a:rect b="b" l="l" r="r" t="t"/>
            <a:pathLst>
              <a:path extrusionOk="0" h="5845" w="5025">
                <a:moveTo>
                  <a:pt x="4990" y="0"/>
                </a:moveTo>
                <a:lnTo>
                  <a:pt x="4204" y="513"/>
                </a:lnTo>
                <a:lnTo>
                  <a:pt x="3452" y="1128"/>
                </a:lnTo>
                <a:lnTo>
                  <a:pt x="2735" y="1777"/>
                </a:lnTo>
                <a:lnTo>
                  <a:pt x="2051" y="2461"/>
                </a:lnTo>
                <a:lnTo>
                  <a:pt x="1470" y="3213"/>
                </a:lnTo>
                <a:lnTo>
                  <a:pt x="923" y="4033"/>
                </a:lnTo>
                <a:lnTo>
                  <a:pt x="410" y="4853"/>
                </a:lnTo>
                <a:lnTo>
                  <a:pt x="0" y="5742"/>
                </a:lnTo>
                <a:lnTo>
                  <a:pt x="0" y="5776"/>
                </a:lnTo>
                <a:lnTo>
                  <a:pt x="34" y="5810"/>
                </a:lnTo>
                <a:lnTo>
                  <a:pt x="103" y="5845"/>
                </a:lnTo>
                <a:lnTo>
                  <a:pt x="137" y="5810"/>
                </a:lnTo>
                <a:lnTo>
                  <a:pt x="650" y="5024"/>
                </a:lnTo>
                <a:lnTo>
                  <a:pt x="1196" y="4238"/>
                </a:lnTo>
                <a:lnTo>
                  <a:pt x="1778" y="3486"/>
                </a:lnTo>
                <a:lnTo>
                  <a:pt x="2359" y="2734"/>
                </a:lnTo>
                <a:lnTo>
                  <a:pt x="3008" y="2017"/>
                </a:lnTo>
                <a:lnTo>
                  <a:pt x="3657" y="1333"/>
                </a:lnTo>
                <a:lnTo>
                  <a:pt x="4341" y="649"/>
                </a:lnTo>
                <a:lnTo>
                  <a:pt x="5025" y="34"/>
                </a:lnTo>
                <a:lnTo>
                  <a:pt x="502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"/>
          <p:cNvSpPr/>
          <p:nvPr/>
        </p:nvSpPr>
        <p:spPr>
          <a:xfrm>
            <a:off x="2225134" y="3112919"/>
            <a:ext cx="91763" cy="121330"/>
          </a:xfrm>
          <a:custGeom>
            <a:rect b="b" l="l" r="r" t="t"/>
            <a:pathLst>
              <a:path extrusionOk="0" h="6734" w="5093">
                <a:moveTo>
                  <a:pt x="5059" y="0"/>
                </a:moveTo>
                <a:lnTo>
                  <a:pt x="4614" y="308"/>
                </a:lnTo>
                <a:lnTo>
                  <a:pt x="4170" y="616"/>
                </a:lnTo>
                <a:lnTo>
                  <a:pt x="3760" y="923"/>
                </a:lnTo>
                <a:lnTo>
                  <a:pt x="3350" y="1299"/>
                </a:lnTo>
                <a:lnTo>
                  <a:pt x="2974" y="1641"/>
                </a:lnTo>
                <a:lnTo>
                  <a:pt x="2632" y="2017"/>
                </a:lnTo>
                <a:lnTo>
                  <a:pt x="2256" y="2427"/>
                </a:lnTo>
                <a:lnTo>
                  <a:pt x="1948" y="2837"/>
                </a:lnTo>
                <a:lnTo>
                  <a:pt x="1641" y="3282"/>
                </a:lnTo>
                <a:lnTo>
                  <a:pt x="1333" y="3692"/>
                </a:lnTo>
                <a:lnTo>
                  <a:pt x="1060" y="4170"/>
                </a:lnTo>
                <a:lnTo>
                  <a:pt x="786" y="4614"/>
                </a:lnTo>
                <a:lnTo>
                  <a:pt x="581" y="5093"/>
                </a:lnTo>
                <a:lnTo>
                  <a:pt x="342" y="5572"/>
                </a:lnTo>
                <a:lnTo>
                  <a:pt x="171" y="6084"/>
                </a:lnTo>
                <a:lnTo>
                  <a:pt x="0" y="6597"/>
                </a:lnTo>
                <a:lnTo>
                  <a:pt x="0" y="6665"/>
                </a:lnTo>
                <a:lnTo>
                  <a:pt x="0" y="6734"/>
                </a:lnTo>
                <a:lnTo>
                  <a:pt x="34" y="6734"/>
                </a:lnTo>
                <a:lnTo>
                  <a:pt x="69" y="6699"/>
                </a:lnTo>
                <a:lnTo>
                  <a:pt x="205" y="6323"/>
                </a:lnTo>
                <a:lnTo>
                  <a:pt x="410" y="5947"/>
                </a:lnTo>
                <a:lnTo>
                  <a:pt x="889" y="5093"/>
                </a:lnTo>
                <a:lnTo>
                  <a:pt x="1470" y="4204"/>
                </a:lnTo>
                <a:lnTo>
                  <a:pt x="2153" y="3247"/>
                </a:lnTo>
                <a:lnTo>
                  <a:pt x="2871" y="2359"/>
                </a:lnTo>
                <a:lnTo>
                  <a:pt x="3657" y="1470"/>
                </a:lnTo>
                <a:lnTo>
                  <a:pt x="4375" y="684"/>
                </a:lnTo>
                <a:lnTo>
                  <a:pt x="5093" y="35"/>
                </a:lnTo>
                <a:lnTo>
                  <a:pt x="509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"/>
          <p:cNvSpPr/>
          <p:nvPr/>
        </p:nvSpPr>
        <p:spPr>
          <a:xfrm>
            <a:off x="2268844" y="3154179"/>
            <a:ext cx="81926" cy="123186"/>
          </a:xfrm>
          <a:custGeom>
            <a:rect b="b" l="l" r="r" t="t"/>
            <a:pathLst>
              <a:path extrusionOk="0" h="6837" w="4547">
                <a:moveTo>
                  <a:pt x="4512" y="0"/>
                </a:moveTo>
                <a:lnTo>
                  <a:pt x="4068" y="274"/>
                </a:lnTo>
                <a:lnTo>
                  <a:pt x="3624" y="616"/>
                </a:lnTo>
                <a:lnTo>
                  <a:pt x="3180" y="1026"/>
                </a:lnTo>
                <a:lnTo>
                  <a:pt x="2769" y="1436"/>
                </a:lnTo>
                <a:lnTo>
                  <a:pt x="2393" y="1846"/>
                </a:lnTo>
                <a:lnTo>
                  <a:pt x="2017" y="2324"/>
                </a:lnTo>
                <a:lnTo>
                  <a:pt x="1368" y="3179"/>
                </a:lnTo>
                <a:lnTo>
                  <a:pt x="1095" y="3589"/>
                </a:lnTo>
                <a:lnTo>
                  <a:pt x="855" y="3999"/>
                </a:lnTo>
                <a:lnTo>
                  <a:pt x="650" y="4444"/>
                </a:lnTo>
                <a:lnTo>
                  <a:pt x="445" y="4888"/>
                </a:lnTo>
                <a:lnTo>
                  <a:pt x="274" y="5332"/>
                </a:lnTo>
                <a:lnTo>
                  <a:pt x="172" y="5777"/>
                </a:lnTo>
                <a:lnTo>
                  <a:pt x="69" y="6255"/>
                </a:lnTo>
                <a:lnTo>
                  <a:pt x="1" y="6734"/>
                </a:lnTo>
                <a:lnTo>
                  <a:pt x="1" y="6802"/>
                </a:lnTo>
                <a:lnTo>
                  <a:pt x="35" y="6836"/>
                </a:lnTo>
                <a:lnTo>
                  <a:pt x="69" y="6802"/>
                </a:lnTo>
                <a:lnTo>
                  <a:pt x="103" y="6768"/>
                </a:lnTo>
                <a:lnTo>
                  <a:pt x="274" y="6289"/>
                </a:lnTo>
                <a:lnTo>
                  <a:pt x="445" y="5811"/>
                </a:lnTo>
                <a:lnTo>
                  <a:pt x="890" y="4888"/>
                </a:lnTo>
                <a:lnTo>
                  <a:pt x="1368" y="3999"/>
                </a:lnTo>
                <a:lnTo>
                  <a:pt x="1915" y="3145"/>
                </a:lnTo>
                <a:lnTo>
                  <a:pt x="2496" y="2324"/>
                </a:lnTo>
                <a:lnTo>
                  <a:pt x="3145" y="1538"/>
                </a:lnTo>
                <a:lnTo>
                  <a:pt x="3829" y="786"/>
                </a:lnTo>
                <a:lnTo>
                  <a:pt x="4547" y="35"/>
                </a:lnTo>
                <a:lnTo>
                  <a:pt x="454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6"/>
          <p:cNvSpPr/>
          <p:nvPr/>
        </p:nvSpPr>
        <p:spPr>
          <a:xfrm>
            <a:off x="2170937" y="3183115"/>
            <a:ext cx="186607" cy="140428"/>
          </a:xfrm>
          <a:custGeom>
            <a:rect b="b" l="l" r="r" t="t"/>
            <a:pathLst>
              <a:path extrusionOk="0" h="7794" w="10357">
                <a:moveTo>
                  <a:pt x="752" y="1"/>
                </a:moveTo>
                <a:lnTo>
                  <a:pt x="616" y="274"/>
                </a:lnTo>
                <a:lnTo>
                  <a:pt x="445" y="684"/>
                </a:lnTo>
                <a:lnTo>
                  <a:pt x="274" y="1197"/>
                </a:lnTo>
                <a:lnTo>
                  <a:pt x="103" y="1778"/>
                </a:lnTo>
                <a:lnTo>
                  <a:pt x="35" y="2086"/>
                </a:lnTo>
                <a:lnTo>
                  <a:pt x="0" y="2393"/>
                </a:lnTo>
                <a:lnTo>
                  <a:pt x="0" y="2667"/>
                </a:lnTo>
                <a:lnTo>
                  <a:pt x="35" y="2940"/>
                </a:lnTo>
                <a:lnTo>
                  <a:pt x="103" y="3214"/>
                </a:lnTo>
                <a:lnTo>
                  <a:pt x="206" y="3453"/>
                </a:lnTo>
                <a:lnTo>
                  <a:pt x="342" y="3658"/>
                </a:lnTo>
                <a:lnTo>
                  <a:pt x="547" y="3829"/>
                </a:lnTo>
                <a:lnTo>
                  <a:pt x="752" y="3897"/>
                </a:lnTo>
                <a:lnTo>
                  <a:pt x="923" y="3965"/>
                </a:lnTo>
                <a:lnTo>
                  <a:pt x="1128" y="4000"/>
                </a:lnTo>
                <a:lnTo>
                  <a:pt x="1299" y="4000"/>
                </a:lnTo>
                <a:lnTo>
                  <a:pt x="1641" y="3931"/>
                </a:lnTo>
                <a:lnTo>
                  <a:pt x="1983" y="3829"/>
                </a:lnTo>
                <a:lnTo>
                  <a:pt x="2290" y="3692"/>
                </a:lnTo>
                <a:lnTo>
                  <a:pt x="2394" y="3618"/>
                </a:lnTo>
                <a:lnTo>
                  <a:pt x="2394" y="3618"/>
                </a:lnTo>
                <a:lnTo>
                  <a:pt x="2359" y="3760"/>
                </a:lnTo>
                <a:lnTo>
                  <a:pt x="2290" y="4171"/>
                </a:lnTo>
                <a:lnTo>
                  <a:pt x="2290" y="4581"/>
                </a:lnTo>
                <a:lnTo>
                  <a:pt x="2290" y="4820"/>
                </a:lnTo>
                <a:lnTo>
                  <a:pt x="2290" y="5025"/>
                </a:lnTo>
                <a:lnTo>
                  <a:pt x="2359" y="5230"/>
                </a:lnTo>
                <a:lnTo>
                  <a:pt x="2427" y="5435"/>
                </a:lnTo>
                <a:lnTo>
                  <a:pt x="2496" y="5640"/>
                </a:lnTo>
                <a:lnTo>
                  <a:pt x="2598" y="5845"/>
                </a:lnTo>
                <a:lnTo>
                  <a:pt x="2735" y="6016"/>
                </a:lnTo>
                <a:lnTo>
                  <a:pt x="2872" y="6187"/>
                </a:lnTo>
                <a:lnTo>
                  <a:pt x="3077" y="6324"/>
                </a:lnTo>
                <a:lnTo>
                  <a:pt x="3282" y="6426"/>
                </a:lnTo>
                <a:lnTo>
                  <a:pt x="3487" y="6529"/>
                </a:lnTo>
                <a:lnTo>
                  <a:pt x="3726" y="6563"/>
                </a:lnTo>
                <a:lnTo>
                  <a:pt x="3965" y="6563"/>
                </a:lnTo>
                <a:lnTo>
                  <a:pt x="4170" y="6529"/>
                </a:lnTo>
                <a:lnTo>
                  <a:pt x="4410" y="6461"/>
                </a:lnTo>
                <a:lnTo>
                  <a:pt x="4615" y="6358"/>
                </a:lnTo>
                <a:lnTo>
                  <a:pt x="4956" y="6085"/>
                </a:lnTo>
                <a:lnTo>
                  <a:pt x="5230" y="5777"/>
                </a:lnTo>
                <a:lnTo>
                  <a:pt x="5242" y="5761"/>
                </a:lnTo>
                <a:lnTo>
                  <a:pt x="5242" y="5761"/>
                </a:lnTo>
                <a:lnTo>
                  <a:pt x="5264" y="6153"/>
                </a:lnTo>
                <a:lnTo>
                  <a:pt x="5332" y="6495"/>
                </a:lnTo>
                <a:lnTo>
                  <a:pt x="5435" y="6802"/>
                </a:lnTo>
                <a:lnTo>
                  <a:pt x="5572" y="7076"/>
                </a:lnTo>
                <a:lnTo>
                  <a:pt x="5777" y="7349"/>
                </a:lnTo>
                <a:lnTo>
                  <a:pt x="5879" y="7486"/>
                </a:lnTo>
                <a:lnTo>
                  <a:pt x="6016" y="7588"/>
                </a:lnTo>
                <a:lnTo>
                  <a:pt x="6187" y="7657"/>
                </a:lnTo>
                <a:lnTo>
                  <a:pt x="6324" y="7725"/>
                </a:lnTo>
                <a:lnTo>
                  <a:pt x="6494" y="7759"/>
                </a:lnTo>
                <a:lnTo>
                  <a:pt x="6665" y="7794"/>
                </a:lnTo>
                <a:lnTo>
                  <a:pt x="6836" y="7759"/>
                </a:lnTo>
                <a:lnTo>
                  <a:pt x="7007" y="7725"/>
                </a:lnTo>
                <a:lnTo>
                  <a:pt x="7315" y="7588"/>
                </a:lnTo>
                <a:lnTo>
                  <a:pt x="7554" y="7418"/>
                </a:lnTo>
                <a:lnTo>
                  <a:pt x="7793" y="7178"/>
                </a:lnTo>
                <a:lnTo>
                  <a:pt x="7998" y="6939"/>
                </a:lnTo>
                <a:lnTo>
                  <a:pt x="8306" y="6426"/>
                </a:lnTo>
                <a:lnTo>
                  <a:pt x="8614" y="5914"/>
                </a:lnTo>
                <a:lnTo>
                  <a:pt x="8887" y="5401"/>
                </a:lnTo>
                <a:lnTo>
                  <a:pt x="9160" y="4854"/>
                </a:lnTo>
                <a:lnTo>
                  <a:pt x="9400" y="4341"/>
                </a:lnTo>
                <a:lnTo>
                  <a:pt x="9673" y="3829"/>
                </a:lnTo>
                <a:lnTo>
                  <a:pt x="9810" y="3555"/>
                </a:lnTo>
                <a:lnTo>
                  <a:pt x="9981" y="3316"/>
                </a:lnTo>
                <a:lnTo>
                  <a:pt x="10152" y="3111"/>
                </a:lnTo>
                <a:lnTo>
                  <a:pt x="10357" y="2906"/>
                </a:lnTo>
                <a:lnTo>
                  <a:pt x="10357" y="2906"/>
                </a:lnTo>
                <a:lnTo>
                  <a:pt x="10117" y="3077"/>
                </a:lnTo>
                <a:lnTo>
                  <a:pt x="9912" y="3282"/>
                </a:lnTo>
                <a:lnTo>
                  <a:pt x="9741" y="3521"/>
                </a:lnTo>
                <a:lnTo>
                  <a:pt x="9571" y="3760"/>
                </a:lnTo>
                <a:lnTo>
                  <a:pt x="9263" y="4273"/>
                </a:lnTo>
                <a:lnTo>
                  <a:pt x="8989" y="4786"/>
                </a:lnTo>
                <a:lnTo>
                  <a:pt x="8682" y="5298"/>
                </a:lnTo>
                <a:lnTo>
                  <a:pt x="8408" y="5777"/>
                </a:lnTo>
                <a:lnTo>
                  <a:pt x="8067" y="6255"/>
                </a:lnTo>
                <a:lnTo>
                  <a:pt x="7725" y="6734"/>
                </a:lnTo>
                <a:lnTo>
                  <a:pt x="7554" y="6939"/>
                </a:lnTo>
                <a:lnTo>
                  <a:pt x="7349" y="7110"/>
                </a:lnTo>
                <a:lnTo>
                  <a:pt x="7144" y="7247"/>
                </a:lnTo>
                <a:lnTo>
                  <a:pt x="6905" y="7383"/>
                </a:lnTo>
                <a:lnTo>
                  <a:pt x="6665" y="7383"/>
                </a:lnTo>
                <a:lnTo>
                  <a:pt x="6426" y="7349"/>
                </a:lnTo>
                <a:lnTo>
                  <a:pt x="6221" y="7247"/>
                </a:lnTo>
                <a:lnTo>
                  <a:pt x="6050" y="7076"/>
                </a:lnTo>
                <a:lnTo>
                  <a:pt x="5913" y="6871"/>
                </a:lnTo>
                <a:lnTo>
                  <a:pt x="5811" y="6631"/>
                </a:lnTo>
                <a:lnTo>
                  <a:pt x="5743" y="6392"/>
                </a:lnTo>
                <a:lnTo>
                  <a:pt x="5708" y="6119"/>
                </a:lnTo>
                <a:lnTo>
                  <a:pt x="5674" y="5572"/>
                </a:lnTo>
                <a:lnTo>
                  <a:pt x="5743" y="5025"/>
                </a:lnTo>
                <a:lnTo>
                  <a:pt x="5948" y="3692"/>
                </a:lnTo>
                <a:lnTo>
                  <a:pt x="5298" y="4888"/>
                </a:lnTo>
                <a:lnTo>
                  <a:pt x="5277" y="4926"/>
                </a:lnTo>
                <a:lnTo>
                  <a:pt x="5277" y="4926"/>
                </a:lnTo>
                <a:lnTo>
                  <a:pt x="5264" y="4922"/>
                </a:lnTo>
                <a:lnTo>
                  <a:pt x="5262" y="4953"/>
                </a:lnTo>
                <a:lnTo>
                  <a:pt x="5127" y="5196"/>
                </a:lnTo>
                <a:lnTo>
                  <a:pt x="4922" y="5469"/>
                </a:lnTo>
                <a:lnTo>
                  <a:pt x="4683" y="5743"/>
                </a:lnTo>
                <a:lnTo>
                  <a:pt x="4375" y="5948"/>
                </a:lnTo>
                <a:lnTo>
                  <a:pt x="4239" y="6050"/>
                </a:lnTo>
                <a:lnTo>
                  <a:pt x="4102" y="6085"/>
                </a:lnTo>
                <a:lnTo>
                  <a:pt x="3931" y="6119"/>
                </a:lnTo>
                <a:lnTo>
                  <a:pt x="3760" y="6119"/>
                </a:lnTo>
                <a:lnTo>
                  <a:pt x="3623" y="6085"/>
                </a:lnTo>
                <a:lnTo>
                  <a:pt x="3453" y="6016"/>
                </a:lnTo>
                <a:lnTo>
                  <a:pt x="3316" y="5948"/>
                </a:lnTo>
                <a:lnTo>
                  <a:pt x="3213" y="5845"/>
                </a:lnTo>
                <a:lnTo>
                  <a:pt x="2974" y="5572"/>
                </a:lnTo>
                <a:lnTo>
                  <a:pt x="2837" y="5264"/>
                </a:lnTo>
                <a:lnTo>
                  <a:pt x="2735" y="4922"/>
                </a:lnTo>
                <a:lnTo>
                  <a:pt x="2735" y="4581"/>
                </a:lnTo>
                <a:lnTo>
                  <a:pt x="2735" y="4205"/>
                </a:lnTo>
                <a:lnTo>
                  <a:pt x="2769" y="3829"/>
                </a:lnTo>
                <a:lnTo>
                  <a:pt x="2872" y="3487"/>
                </a:lnTo>
                <a:lnTo>
                  <a:pt x="2974" y="3111"/>
                </a:lnTo>
                <a:lnTo>
                  <a:pt x="3316" y="2051"/>
                </a:lnTo>
                <a:lnTo>
                  <a:pt x="2598" y="2940"/>
                </a:lnTo>
                <a:lnTo>
                  <a:pt x="2570" y="2977"/>
                </a:lnTo>
                <a:lnTo>
                  <a:pt x="2570" y="2977"/>
                </a:lnTo>
                <a:lnTo>
                  <a:pt x="2564" y="2974"/>
                </a:lnTo>
                <a:lnTo>
                  <a:pt x="2559" y="2992"/>
                </a:lnTo>
                <a:lnTo>
                  <a:pt x="2559" y="2992"/>
                </a:lnTo>
                <a:lnTo>
                  <a:pt x="2496" y="3077"/>
                </a:lnTo>
                <a:lnTo>
                  <a:pt x="2290" y="3214"/>
                </a:lnTo>
                <a:lnTo>
                  <a:pt x="2085" y="3350"/>
                </a:lnTo>
                <a:lnTo>
                  <a:pt x="1812" y="3453"/>
                </a:lnTo>
                <a:lnTo>
                  <a:pt x="1573" y="3521"/>
                </a:lnTo>
                <a:lnTo>
                  <a:pt x="1299" y="3555"/>
                </a:lnTo>
                <a:lnTo>
                  <a:pt x="1026" y="3555"/>
                </a:lnTo>
                <a:lnTo>
                  <a:pt x="889" y="3487"/>
                </a:lnTo>
                <a:lnTo>
                  <a:pt x="787" y="3419"/>
                </a:lnTo>
                <a:lnTo>
                  <a:pt x="650" y="3316"/>
                </a:lnTo>
                <a:lnTo>
                  <a:pt x="582" y="3179"/>
                </a:lnTo>
                <a:lnTo>
                  <a:pt x="513" y="2974"/>
                </a:lnTo>
                <a:lnTo>
                  <a:pt x="445" y="2769"/>
                </a:lnTo>
                <a:lnTo>
                  <a:pt x="445" y="2530"/>
                </a:lnTo>
                <a:lnTo>
                  <a:pt x="445" y="2291"/>
                </a:lnTo>
                <a:lnTo>
                  <a:pt x="479" y="1744"/>
                </a:lnTo>
                <a:lnTo>
                  <a:pt x="582" y="1231"/>
                </a:lnTo>
                <a:lnTo>
                  <a:pt x="684" y="753"/>
                </a:lnTo>
                <a:lnTo>
                  <a:pt x="855" y="137"/>
                </a:lnTo>
                <a:lnTo>
                  <a:pt x="855" y="103"/>
                </a:lnTo>
                <a:lnTo>
                  <a:pt x="787" y="69"/>
                </a:lnTo>
                <a:lnTo>
                  <a:pt x="752" y="35"/>
                </a:lnTo>
                <a:lnTo>
                  <a:pt x="75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6"/>
          <p:cNvSpPr/>
          <p:nvPr/>
        </p:nvSpPr>
        <p:spPr>
          <a:xfrm>
            <a:off x="2149388" y="3160954"/>
            <a:ext cx="35729" cy="36341"/>
          </a:xfrm>
          <a:custGeom>
            <a:rect b="b" l="l" r="r" t="t"/>
            <a:pathLst>
              <a:path extrusionOk="0" h="2017" w="1983">
                <a:moveTo>
                  <a:pt x="137" y="0"/>
                </a:moveTo>
                <a:lnTo>
                  <a:pt x="69" y="205"/>
                </a:lnTo>
                <a:lnTo>
                  <a:pt x="0" y="445"/>
                </a:lnTo>
                <a:lnTo>
                  <a:pt x="0" y="684"/>
                </a:lnTo>
                <a:lnTo>
                  <a:pt x="0" y="889"/>
                </a:lnTo>
                <a:lnTo>
                  <a:pt x="0" y="1162"/>
                </a:lnTo>
                <a:lnTo>
                  <a:pt x="69" y="1402"/>
                </a:lnTo>
                <a:lnTo>
                  <a:pt x="205" y="1607"/>
                </a:lnTo>
                <a:lnTo>
                  <a:pt x="342" y="1812"/>
                </a:lnTo>
                <a:lnTo>
                  <a:pt x="479" y="1880"/>
                </a:lnTo>
                <a:lnTo>
                  <a:pt x="581" y="1948"/>
                </a:lnTo>
                <a:lnTo>
                  <a:pt x="718" y="1983"/>
                </a:lnTo>
                <a:lnTo>
                  <a:pt x="855" y="2017"/>
                </a:lnTo>
                <a:lnTo>
                  <a:pt x="1128" y="2017"/>
                </a:lnTo>
                <a:lnTo>
                  <a:pt x="1231" y="1948"/>
                </a:lnTo>
                <a:lnTo>
                  <a:pt x="1367" y="1914"/>
                </a:lnTo>
                <a:lnTo>
                  <a:pt x="1572" y="1778"/>
                </a:lnTo>
                <a:lnTo>
                  <a:pt x="1743" y="1607"/>
                </a:lnTo>
                <a:lnTo>
                  <a:pt x="1880" y="1436"/>
                </a:lnTo>
                <a:lnTo>
                  <a:pt x="1983" y="1231"/>
                </a:lnTo>
                <a:lnTo>
                  <a:pt x="1983" y="1231"/>
                </a:lnTo>
                <a:lnTo>
                  <a:pt x="1641" y="1436"/>
                </a:lnTo>
                <a:lnTo>
                  <a:pt x="1265" y="1641"/>
                </a:lnTo>
                <a:lnTo>
                  <a:pt x="1094" y="1675"/>
                </a:lnTo>
                <a:lnTo>
                  <a:pt x="923" y="1675"/>
                </a:lnTo>
                <a:lnTo>
                  <a:pt x="752" y="1607"/>
                </a:lnTo>
                <a:lnTo>
                  <a:pt x="615" y="1538"/>
                </a:lnTo>
                <a:lnTo>
                  <a:pt x="479" y="1367"/>
                </a:lnTo>
                <a:lnTo>
                  <a:pt x="410" y="1231"/>
                </a:lnTo>
                <a:lnTo>
                  <a:pt x="342" y="1060"/>
                </a:lnTo>
                <a:lnTo>
                  <a:pt x="274" y="855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6"/>
          <p:cNvSpPr/>
          <p:nvPr/>
        </p:nvSpPr>
        <p:spPr>
          <a:xfrm>
            <a:off x="1709689" y="3398046"/>
            <a:ext cx="299919" cy="160734"/>
          </a:xfrm>
          <a:custGeom>
            <a:rect b="b" l="l" r="r" t="t"/>
            <a:pathLst>
              <a:path extrusionOk="0" h="8921" w="16646">
                <a:moveTo>
                  <a:pt x="5469" y="0"/>
                </a:moveTo>
                <a:lnTo>
                  <a:pt x="4649" y="34"/>
                </a:lnTo>
                <a:lnTo>
                  <a:pt x="4000" y="68"/>
                </a:lnTo>
                <a:lnTo>
                  <a:pt x="3111" y="171"/>
                </a:lnTo>
                <a:lnTo>
                  <a:pt x="2359" y="308"/>
                </a:lnTo>
                <a:lnTo>
                  <a:pt x="1710" y="479"/>
                </a:lnTo>
                <a:lnTo>
                  <a:pt x="1197" y="650"/>
                </a:lnTo>
                <a:lnTo>
                  <a:pt x="753" y="889"/>
                </a:lnTo>
                <a:lnTo>
                  <a:pt x="411" y="1128"/>
                </a:lnTo>
                <a:lnTo>
                  <a:pt x="308" y="1231"/>
                </a:lnTo>
                <a:lnTo>
                  <a:pt x="206" y="1367"/>
                </a:lnTo>
                <a:lnTo>
                  <a:pt x="103" y="1504"/>
                </a:lnTo>
                <a:lnTo>
                  <a:pt x="69" y="1675"/>
                </a:lnTo>
                <a:lnTo>
                  <a:pt x="35" y="1812"/>
                </a:lnTo>
                <a:lnTo>
                  <a:pt x="1" y="1983"/>
                </a:lnTo>
                <a:lnTo>
                  <a:pt x="35" y="2119"/>
                </a:lnTo>
                <a:lnTo>
                  <a:pt x="69" y="2290"/>
                </a:lnTo>
                <a:lnTo>
                  <a:pt x="206" y="2632"/>
                </a:lnTo>
                <a:lnTo>
                  <a:pt x="445" y="3008"/>
                </a:lnTo>
                <a:lnTo>
                  <a:pt x="787" y="3384"/>
                </a:lnTo>
                <a:lnTo>
                  <a:pt x="1197" y="3794"/>
                </a:lnTo>
                <a:lnTo>
                  <a:pt x="1675" y="4204"/>
                </a:lnTo>
                <a:lnTo>
                  <a:pt x="2256" y="4648"/>
                </a:lnTo>
                <a:lnTo>
                  <a:pt x="3248" y="5332"/>
                </a:lnTo>
                <a:lnTo>
                  <a:pt x="4410" y="6050"/>
                </a:lnTo>
                <a:lnTo>
                  <a:pt x="5640" y="6768"/>
                </a:lnTo>
                <a:lnTo>
                  <a:pt x="6802" y="7451"/>
                </a:lnTo>
                <a:lnTo>
                  <a:pt x="8716" y="8511"/>
                </a:lnTo>
                <a:lnTo>
                  <a:pt x="9502" y="8921"/>
                </a:lnTo>
                <a:lnTo>
                  <a:pt x="16646" y="820"/>
                </a:lnTo>
                <a:lnTo>
                  <a:pt x="15142" y="684"/>
                </a:lnTo>
                <a:lnTo>
                  <a:pt x="13501" y="513"/>
                </a:lnTo>
                <a:lnTo>
                  <a:pt x="11553" y="342"/>
                </a:lnTo>
                <a:lnTo>
                  <a:pt x="9434" y="171"/>
                </a:lnTo>
                <a:lnTo>
                  <a:pt x="7349" y="68"/>
                </a:lnTo>
                <a:lnTo>
                  <a:pt x="6358" y="34"/>
                </a:lnTo>
                <a:lnTo>
                  <a:pt x="54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6"/>
          <p:cNvSpPr/>
          <p:nvPr/>
        </p:nvSpPr>
        <p:spPr>
          <a:xfrm>
            <a:off x="1709689" y="3398046"/>
            <a:ext cx="299919" cy="160734"/>
          </a:xfrm>
          <a:custGeom>
            <a:rect b="b" l="l" r="r" t="t"/>
            <a:pathLst>
              <a:path extrusionOk="0" fill="none" h="8921" w="16646">
                <a:moveTo>
                  <a:pt x="16646" y="820"/>
                </a:moveTo>
                <a:lnTo>
                  <a:pt x="9502" y="8921"/>
                </a:lnTo>
                <a:lnTo>
                  <a:pt x="9502" y="8921"/>
                </a:lnTo>
                <a:lnTo>
                  <a:pt x="8716" y="8511"/>
                </a:lnTo>
                <a:lnTo>
                  <a:pt x="6802" y="7451"/>
                </a:lnTo>
                <a:lnTo>
                  <a:pt x="5640" y="6768"/>
                </a:lnTo>
                <a:lnTo>
                  <a:pt x="4410" y="6050"/>
                </a:lnTo>
                <a:lnTo>
                  <a:pt x="3248" y="5332"/>
                </a:lnTo>
                <a:lnTo>
                  <a:pt x="2256" y="4648"/>
                </a:lnTo>
                <a:lnTo>
                  <a:pt x="2256" y="4648"/>
                </a:lnTo>
                <a:lnTo>
                  <a:pt x="1675" y="4204"/>
                </a:lnTo>
                <a:lnTo>
                  <a:pt x="1197" y="3794"/>
                </a:lnTo>
                <a:lnTo>
                  <a:pt x="787" y="3384"/>
                </a:lnTo>
                <a:lnTo>
                  <a:pt x="445" y="3008"/>
                </a:lnTo>
                <a:lnTo>
                  <a:pt x="206" y="2632"/>
                </a:lnTo>
                <a:lnTo>
                  <a:pt x="69" y="2290"/>
                </a:lnTo>
                <a:lnTo>
                  <a:pt x="35" y="2119"/>
                </a:lnTo>
                <a:lnTo>
                  <a:pt x="1" y="1983"/>
                </a:lnTo>
                <a:lnTo>
                  <a:pt x="35" y="1812"/>
                </a:lnTo>
                <a:lnTo>
                  <a:pt x="69" y="1675"/>
                </a:lnTo>
                <a:lnTo>
                  <a:pt x="103" y="1504"/>
                </a:lnTo>
                <a:lnTo>
                  <a:pt x="206" y="1367"/>
                </a:lnTo>
                <a:lnTo>
                  <a:pt x="308" y="1231"/>
                </a:lnTo>
                <a:lnTo>
                  <a:pt x="411" y="1128"/>
                </a:lnTo>
                <a:lnTo>
                  <a:pt x="753" y="889"/>
                </a:lnTo>
                <a:lnTo>
                  <a:pt x="1197" y="650"/>
                </a:lnTo>
                <a:lnTo>
                  <a:pt x="1710" y="479"/>
                </a:lnTo>
                <a:lnTo>
                  <a:pt x="2359" y="308"/>
                </a:lnTo>
                <a:lnTo>
                  <a:pt x="3111" y="171"/>
                </a:lnTo>
                <a:lnTo>
                  <a:pt x="4000" y="68"/>
                </a:lnTo>
                <a:lnTo>
                  <a:pt x="4000" y="68"/>
                </a:lnTo>
                <a:lnTo>
                  <a:pt x="4649" y="34"/>
                </a:lnTo>
                <a:lnTo>
                  <a:pt x="5469" y="0"/>
                </a:lnTo>
                <a:lnTo>
                  <a:pt x="6358" y="34"/>
                </a:lnTo>
                <a:lnTo>
                  <a:pt x="7349" y="68"/>
                </a:lnTo>
                <a:lnTo>
                  <a:pt x="9434" y="171"/>
                </a:lnTo>
                <a:lnTo>
                  <a:pt x="11553" y="342"/>
                </a:lnTo>
                <a:lnTo>
                  <a:pt x="13501" y="513"/>
                </a:lnTo>
                <a:lnTo>
                  <a:pt x="15142" y="684"/>
                </a:lnTo>
                <a:lnTo>
                  <a:pt x="16646" y="82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6"/>
          <p:cNvSpPr/>
          <p:nvPr/>
        </p:nvSpPr>
        <p:spPr>
          <a:xfrm>
            <a:off x="1958475" y="3457162"/>
            <a:ext cx="12342" cy="13567"/>
          </a:xfrm>
          <a:custGeom>
            <a:rect b="b" l="l" r="r" t="t"/>
            <a:pathLst>
              <a:path extrusionOk="0" h="753" w="685">
                <a:moveTo>
                  <a:pt x="206" y="547"/>
                </a:moveTo>
                <a:lnTo>
                  <a:pt x="206" y="547"/>
                </a:lnTo>
                <a:lnTo>
                  <a:pt x="206" y="547"/>
                </a:lnTo>
                <a:lnTo>
                  <a:pt x="1" y="752"/>
                </a:lnTo>
                <a:lnTo>
                  <a:pt x="1" y="752"/>
                </a:lnTo>
                <a:lnTo>
                  <a:pt x="1" y="752"/>
                </a:lnTo>
                <a:lnTo>
                  <a:pt x="206" y="547"/>
                </a:lnTo>
                <a:close/>
                <a:moveTo>
                  <a:pt x="684" y="0"/>
                </a:moveTo>
                <a:lnTo>
                  <a:pt x="684" y="34"/>
                </a:lnTo>
                <a:lnTo>
                  <a:pt x="684" y="0"/>
                </a:lnTo>
                <a:lnTo>
                  <a:pt x="684" y="0"/>
                </a:lnTo>
                <a:lnTo>
                  <a:pt x="684" y="0"/>
                </a:lnTo>
                <a:close/>
              </a:path>
            </a:pathLst>
          </a:custGeom>
          <a:solidFill>
            <a:srgbClr val="A95E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6"/>
          <p:cNvSpPr/>
          <p:nvPr/>
        </p:nvSpPr>
        <p:spPr>
          <a:xfrm>
            <a:off x="1958475" y="3467017"/>
            <a:ext cx="3712" cy="3712"/>
          </a:xfrm>
          <a:custGeom>
            <a:rect b="b" l="l" r="r" t="t"/>
            <a:pathLst>
              <a:path extrusionOk="0" fill="none" h="206" w="206">
                <a:moveTo>
                  <a:pt x="206" y="0"/>
                </a:moveTo>
                <a:lnTo>
                  <a:pt x="206" y="0"/>
                </a:lnTo>
                <a:lnTo>
                  <a:pt x="206" y="0"/>
                </a:lnTo>
                <a:lnTo>
                  <a:pt x="1" y="205"/>
                </a:lnTo>
                <a:lnTo>
                  <a:pt x="1" y="205"/>
                </a:lnTo>
                <a:lnTo>
                  <a:pt x="1" y="205"/>
                </a:lnTo>
                <a:lnTo>
                  <a:pt x="20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6"/>
          <p:cNvSpPr/>
          <p:nvPr/>
        </p:nvSpPr>
        <p:spPr>
          <a:xfrm>
            <a:off x="1970799" y="3457162"/>
            <a:ext cx="18" cy="631"/>
          </a:xfrm>
          <a:custGeom>
            <a:rect b="b" l="l" r="r" t="t"/>
            <a:pathLst>
              <a:path extrusionOk="0" fill="none" h="35" w="1">
                <a:moveTo>
                  <a:pt x="0" y="0"/>
                </a:moveTo>
                <a:lnTo>
                  <a:pt x="0" y="34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6"/>
          <p:cNvSpPr/>
          <p:nvPr/>
        </p:nvSpPr>
        <p:spPr>
          <a:xfrm>
            <a:off x="1848244" y="3448531"/>
            <a:ext cx="122573" cy="22198"/>
          </a:xfrm>
          <a:custGeom>
            <a:rect b="b" l="l" r="r" t="t"/>
            <a:pathLst>
              <a:path extrusionOk="0" h="1232" w="6803">
                <a:moveTo>
                  <a:pt x="582" y="1"/>
                </a:moveTo>
                <a:lnTo>
                  <a:pt x="377" y="35"/>
                </a:lnTo>
                <a:lnTo>
                  <a:pt x="206" y="138"/>
                </a:lnTo>
                <a:lnTo>
                  <a:pt x="103" y="274"/>
                </a:lnTo>
                <a:lnTo>
                  <a:pt x="1" y="445"/>
                </a:lnTo>
                <a:lnTo>
                  <a:pt x="172" y="513"/>
                </a:lnTo>
                <a:lnTo>
                  <a:pt x="240" y="377"/>
                </a:lnTo>
                <a:lnTo>
                  <a:pt x="308" y="274"/>
                </a:lnTo>
                <a:lnTo>
                  <a:pt x="445" y="240"/>
                </a:lnTo>
                <a:lnTo>
                  <a:pt x="582" y="206"/>
                </a:lnTo>
                <a:lnTo>
                  <a:pt x="753" y="240"/>
                </a:lnTo>
                <a:lnTo>
                  <a:pt x="890" y="343"/>
                </a:lnTo>
                <a:lnTo>
                  <a:pt x="992" y="445"/>
                </a:lnTo>
                <a:lnTo>
                  <a:pt x="1026" y="616"/>
                </a:lnTo>
                <a:lnTo>
                  <a:pt x="1026" y="650"/>
                </a:lnTo>
                <a:lnTo>
                  <a:pt x="958" y="787"/>
                </a:lnTo>
                <a:lnTo>
                  <a:pt x="1163" y="855"/>
                </a:lnTo>
                <a:lnTo>
                  <a:pt x="1197" y="753"/>
                </a:lnTo>
                <a:lnTo>
                  <a:pt x="1231" y="650"/>
                </a:lnTo>
                <a:lnTo>
                  <a:pt x="1197" y="513"/>
                </a:lnTo>
                <a:lnTo>
                  <a:pt x="1163" y="377"/>
                </a:lnTo>
                <a:lnTo>
                  <a:pt x="1129" y="274"/>
                </a:lnTo>
                <a:lnTo>
                  <a:pt x="1026" y="206"/>
                </a:lnTo>
                <a:lnTo>
                  <a:pt x="958" y="103"/>
                </a:lnTo>
                <a:lnTo>
                  <a:pt x="855" y="69"/>
                </a:lnTo>
                <a:lnTo>
                  <a:pt x="719" y="35"/>
                </a:lnTo>
                <a:lnTo>
                  <a:pt x="616" y="1"/>
                </a:lnTo>
                <a:close/>
                <a:moveTo>
                  <a:pt x="6187" y="1"/>
                </a:moveTo>
                <a:lnTo>
                  <a:pt x="6085" y="35"/>
                </a:lnTo>
                <a:lnTo>
                  <a:pt x="5948" y="69"/>
                </a:lnTo>
                <a:lnTo>
                  <a:pt x="5845" y="103"/>
                </a:lnTo>
                <a:lnTo>
                  <a:pt x="5743" y="206"/>
                </a:lnTo>
                <a:lnTo>
                  <a:pt x="5675" y="274"/>
                </a:lnTo>
                <a:lnTo>
                  <a:pt x="5606" y="377"/>
                </a:lnTo>
                <a:lnTo>
                  <a:pt x="5572" y="513"/>
                </a:lnTo>
                <a:lnTo>
                  <a:pt x="5572" y="650"/>
                </a:lnTo>
                <a:lnTo>
                  <a:pt x="5572" y="753"/>
                </a:lnTo>
                <a:lnTo>
                  <a:pt x="5606" y="855"/>
                </a:lnTo>
                <a:lnTo>
                  <a:pt x="5743" y="1060"/>
                </a:lnTo>
                <a:lnTo>
                  <a:pt x="5914" y="1197"/>
                </a:lnTo>
                <a:lnTo>
                  <a:pt x="6016" y="1231"/>
                </a:lnTo>
                <a:lnTo>
                  <a:pt x="6119" y="1231"/>
                </a:lnTo>
                <a:lnTo>
                  <a:pt x="6324" y="1026"/>
                </a:lnTo>
                <a:lnTo>
                  <a:pt x="6256" y="1060"/>
                </a:lnTo>
                <a:lnTo>
                  <a:pt x="6187" y="1026"/>
                </a:lnTo>
                <a:lnTo>
                  <a:pt x="6016" y="992"/>
                </a:lnTo>
                <a:lnTo>
                  <a:pt x="5880" y="924"/>
                </a:lnTo>
                <a:lnTo>
                  <a:pt x="5811" y="787"/>
                </a:lnTo>
                <a:lnTo>
                  <a:pt x="5777" y="616"/>
                </a:lnTo>
                <a:lnTo>
                  <a:pt x="5811" y="445"/>
                </a:lnTo>
                <a:lnTo>
                  <a:pt x="5880" y="308"/>
                </a:lnTo>
                <a:lnTo>
                  <a:pt x="6016" y="206"/>
                </a:lnTo>
                <a:lnTo>
                  <a:pt x="6187" y="172"/>
                </a:lnTo>
                <a:lnTo>
                  <a:pt x="6358" y="206"/>
                </a:lnTo>
                <a:lnTo>
                  <a:pt x="6495" y="308"/>
                </a:lnTo>
                <a:lnTo>
                  <a:pt x="6597" y="445"/>
                </a:lnTo>
                <a:lnTo>
                  <a:pt x="6632" y="616"/>
                </a:lnTo>
                <a:lnTo>
                  <a:pt x="6632" y="684"/>
                </a:lnTo>
                <a:lnTo>
                  <a:pt x="6802" y="513"/>
                </a:lnTo>
                <a:lnTo>
                  <a:pt x="6802" y="479"/>
                </a:lnTo>
                <a:lnTo>
                  <a:pt x="6700" y="308"/>
                </a:lnTo>
                <a:lnTo>
                  <a:pt x="6597" y="138"/>
                </a:lnTo>
                <a:lnTo>
                  <a:pt x="6392" y="35"/>
                </a:lnTo>
                <a:lnTo>
                  <a:pt x="618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6"/>
          <p:cNvSpPr/>
          <p:nvPr/>
        </p:nvSpPr>
        <p:spPr>
          <a:xfrm>
            <a:off x="1948637" y="3448531"/>
            <a:ext cx="22180" cy="22198"/>
          </a:xfrm>
          <a:custGeom>
            <a:rect b="b" l="l" r="r" t="t"/>
            <a:pathLst>
              <a:path extrusionOk="0" fill="none" h="1232" w="1231">
                <a:moveTo>
                  <a:pt x="615" y="1"/>
                </a:moveTo>
                <a:lnTo>
                  <a:pt x="615" y="1"/>
                </a:lnTo>
                <a:lnTo>
                  <a:pt x="513" y="35"/>
                </a:lnTo>
                <a:lnTo>
                  <a:pt x="376" y="69"/>
                </a:lnTo>
                <a:lnTo>
                  <a:pt x="273" y="103"/>
                </a:lnTo>
                <a:lnTo>
                  <a:pt x="171" y="206"/>
                </a:lnTo>
                <a:lnTo>
                  <a:pt x="103" y="274"/>
                </a:lnTo>
                <a:lnTo>
                  <a:pt x="34" y="377"/>
                </a:lnTo>
                <a:lnTo>
                  <a:pt x="0" y="513"/>
                </a:lnTo>
                <a:lnTo>
                  <a:pt x="0" y="650"/>
                </a:lnTo>
                <a:lnTo>
                  <a:pt x="0" y="650"/>
                </a:lnTo>
                <a:lnTo>
                  <a:pt x="0" y="753"/>
                </a:lnTo>
                <a:lnTo>
                  <a:pt x="34" y="855"/>
                </a:lnTo>
                <a:lnTo>
                  <a:pt x="171" y="1060"/>
                </a:lnTo>
                <a:lnTo>
                  <a:pt x="342" y="1197"/>
                </a:lnTo>
                <a:lnTo>
                  <a:pt x="444" y="1231"/>
                </a:lnTo>
                <a:lnTo>
                  <a:pt x="547" y="1231"/>
                </a:lnTo>
                <a:lnTo>
                  <a:pt x="752" y="1026"/>
                </a:lnTo>
                <a:lnTo>
                  <a:pt x="752" y="1026"/>
                </a:lnTo>
                <a:lnTo>
                  <a:pt x="684" y="1060"/>
                </a:lnTo>
                <a:lnTo>
                  <a:pt x="684" y="1060"/>
                </a:lnTo>
                <a:lnTo>
                  <a:pt x="615" y="1026"/>
                </a:lnTo>
                <a:lnTo>
                  <a:pt x="615" y="1026"/>
                </a:lnTo>
                <a:lnTo>
                  <a:pt x="615" y="1026"/>
                </a:lnTo>
                <a:lnTo>
                  <a:pt x="615" y="1026"/>
                </a:lnTo>
                <a:lnTo>
                  <a:pt x="444" y="992"/>
                </a:lnTo>
                <a:lnTo>
                  <a:pt x="308" y="924"/>
                </a:lnTo>
                <a:lnTo>
                  <a:pt x="239" y="787"/>
                </a:lnTo>
                <a:lnTo>
                  <a:pt x="205" y="616"/>
                </a:lnTo>
                <a:lnTo>
                  <a:pt x="205" y="616"/>
                </a:lnTo>
                <a:lnTo>
                  <a:pt x="239" y="445"/>
                </a:lnTo>
                <a:lnTo>
                  <a:pt x="308" y="308"/>
                </a:lnTo>
                <a:lnTo>
                  <a:pt x="444" y="206"/>
                </a:lnTo>
                <a:lnTo>
                  <a:pt x="615" y="172"/>
                </a:lnTo>
                <a:lnTo>
                  <a:pt x="615" y="172"/>
                </a:lnTo>
                <a:lnTo>
                  <a:pt x="615" y="172"/>
                </a:lnTo>
                <a:lnTo>
                  <a:pt x="615" y="172"/>
                </a:lnTo>
                <a:lnTo>
                  <a:pt x="786" y="206"/>
                </a:lnTo>
                <a:lnTo>
                  <a:pt x="923" y="308"/>
                </a:lnTo>
                <a:lnTo>
                  <a:pt x="1025" y="445"/>
                </a:lnTo>
                <a:lnTo>
                  <a:pt x="1060" y="616"/>
                </a:lnTo>
                <a:lnTo>
                  <a:pt x="1060" y="616"/>
                </a:lnTo>
                <a:lnTo>
                  <a:pt x="1060" y="616"/>
                </a:lnTo>
                <a:lnTo>
                  <a:pt x="1060" y="684"/>
                </a:lnTo>
                <a:lnTo>
                  <a:pt x="1230" y="513"/>
                </a:lnTo>
                <a:lnTo>
                  <a:pt x="1230" y="479"/>
                </a:lnTo>
                <a:lnTo>
                  <a:pt x="1230" y="479"/>
                </a:lnTo>
                <a:lnTo>
                  <a:pt x="1128" y="308"/>
                </a:lnTo>
                <a:lnTo>
                  <a:pt x="1025" y="138"/>
                </a:lnTo>
                <a:lnTo>
                  <a:pt x="820" y="35"/>
                </a:lnTo>
                <a:lnTo>
                  <a:pt x="615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6"/>
          <p:cNvSpPr/>
          <p:nvPr/>
        </p:nvSpPr>
        <p:spPr>
          <a:xfrm>
            <a:off x="1848244" y="3448531"/>
            <a:ext cx="22198" cy="15423"/>
          </a:xfrm>
          <a:custGeom>
            <a:rect b="b" l="l" r="r" t="t"/>
            <a:pathLst>
              <a:path extrusionOk="0" fill="none" h="856" w="1232">
                <a:moveTo>
                  <a:pt x="616" y="1"/>
                </a:moveTo>
                <a:lnTo>
                  <a:pt x="582" y="1"/>
                </a:lnTo>
                <a:lnTo>
                  <a:pt x="582" y="1"/>
                </a:lnTo>
                <a:lnTo>
                  <a:pt x="582" y="1"/>
                </a:lnTo>
                <a:lnTo>
                  <a:pt x="377" y="35"/>
                </a:lnTo>
                <a:lnTo>
                  <a:pt x="206" y="138"/>
                </a:lnTo>
                <a:lnTo>
                  <a:pt x="103" y="274"/>
                </a:lnTo>
                <a:lnTo>
                  <a:pt x="1" y="445"/>
                </a:lnTo>
                <a:lnTo>
                  <a:pt x="172" y="513"/>
                </a:lnTo>
                <a:lnTo>
                  <a:pt x="172" y="513"/>
                </a:lnTo>
                <a:lnTo>
                  <a:pt x="240" y="377"/>
                </a:lnTo>
                <a:lnTo>
                  <a:pt x="308" y="274"/>
                </a:lnTo>
                <a:lnTo>
                  <a:pt x="445" y="240"/>
                </a:lnTo>
                <a:lnTo>
                  <a:pt x="582" y="206"/>
                </a:lnTo>
                <a:lnTo>
                  <a:pt x="582" y="206"/>
                </a:lnTo>
                <a:lnTo>
                  <a:pt x="582" y="206"/>
                </a:lnTo>
                <a:lnTo>
                  <a:pt x="582" y="206"/>
                </a:lnTo>
                <a:lnTo>
                  <a:pt x="753" y="240"/>
                </a:lnTo>
                <a:lnTo>
                  <a:pt x="890" y="343"/>
                </a:lnTo>
                <a:lnTo>
                  <a:pt x="992" y="445"/>
                </a:lnTo>
                <a:lnTo>
                  <a:pt x="1026" y="616"/>
                </a:lnTo>
                <a:lnTo>
                  <a:pt x="1026" y="650"/>
                </a:lnTo>
                <a:lnTo>
                  <a:pt x="1026" y="650"/>
                </a:lnTo>
                <a:lnTo>
                  <a:pt x="958" y="787"/>
                </a:lnTo>
                <a:lnTo>
                  <a:pt x="1163" y="855"/>
                </a:lnTo>
                <a:lnTo>
                  <a:pt x="1163" y="855"/>
                </a:lnTo>
                <a:lnTo>
                  <a:pt x="1197" y="753"/>
                </a:lnTo>
                <a:lnTo>
                  <a:pt x="1231" y="650"/>
                </a:lnTo>
                <a:lnTo>
                  <a:pt x="1231" y="650"/>
                </a:lnTo>
                <a:lnTo>
                  <a:pt x="1197" y="513"/>
                </a:lnTo>
                <a:lnTo>
                  <a:pt x="1163" y="377"/>
                </a:lnTo>
                <a:lnTo>
                  <a:pt x="1129" y="274"/>
                </a:lnTo>
                <a:lnTo>
                  <a:pt x="1026" y="206"/>
                </a:lnTo>
                <a:lnTo>
                  <a:pt x="958" y="103"/>
                </a:lnTo>
                <a:lnTo>
                  <a:pt x="855" y="69"/>
                </a:lnTo>
                <a:lnTo>
                  <a:pt x="719" y="35"/>
                </a:lnTo>
                <a:lnTo>
                  <a:pt x="616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6"/>
          <p:cNvSpPr/>
          <p:nvPr/>
        </p:nvSpPr>
        <p:spPr>
          <a:xfrm>
            <a:off x="1869180" y="3415289"/>
            <a:ext cx="114573" cy="127492"/>
          </a:xfrm>
          <a:custGeom>
            <a:rect b="b" l="l" r="r" t="t"/>
            <a:pathLst>
              <a:path extrusionOk="0" h="7076" w="6359">
                <a:moveTo>
                  <a:pt x="6324" y="0"/>
                </a:moveTo>
                <a:lnTo>
                  <a:pt x="4649" y="1675"/>
                </a:lnTo>
                <a:lnTo>
                  <a:pt x="3829" y="2529"/>
                </a:lnTo>
                <a:lnTo>
                  <a:pt x="3043" y="3384"/>
                </a:lnTo>
                <a:lnTo>
                  <a:pt x="2257" y="4272"/>
                </a:lnTo>
                <a:lnTo>
                  <a:pt x="1471" y="5161"/>
                </a:lnTo>
                <a:lnTo>
                  <a:pt x="753" y="6084"/>
                </a:lnTo>
                <a:lnTo>
                  <a:pt x="377" y="6562"/>
                </a:lnTo>
                <a:lnTo>
                  <a:pt x="1" y="7007"/>
                </a:lnTo>
                <a:lnTo>
                  <a:pt x="1" y="7041"/>
                </a:lnTo>
                <a:lnTo>
                  <a:pt x="35" y="7041"/>
                </a:lnTo>
                <a:lnTo>
                  <a:pt x="35" y="7075"/>
                </a:lnTo>
                <a:lnTo>
                  <a:pt x="69" y="7041"/>
                </a:lnTo>
                <a:lnTo>
                  <a:pt x="445" y="6597"/>
                </a:lnTo>
                <a:lnTo>
                  <a:pt x="855" y="6152"/>
                </a:lnTo>
                <a:lnTo>
                  <a:pt x="1642" y="5298"/>
                </a:lnTo>
                <a:lnTo>
                  <a:pt x="3214" y="3521"/>
                </a:lnTo>
                <a:lnTo>
                  <a:pt x="4786" y="1777"/>
                </a:lnTo>
                <a:lnTo>
                  <a:pt x="6358" y="34"/>
                </a:lnTo>
                <a:lnTo>
                  <a:pt x="635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6"/>
          <p:cNvSpPr/>
          <p:nvPr/>
        </p:nvSpPr>
        <p:spPr>
          <a:xfrm>
            <a:off x="1869180" y="3415289"/>
            <a:ext cx="114573" cy="127492"/>
          </a:xfrm>
          <a:custGeom>
            <a:rect b="b" l="l" r="r" t="t"/>
            <a:pathLst>
              <a:path extrusionOk="0" fill="none" h="7076" w="6359">
                <a:moveTo>
                  <a:pt x="6324" y="0"/>
                </a:moveTo>
                <a:lnTo>
                  <a:pt x="6324" y="0"/>
                </a:lnTo>
                <a:lnTo>
                  <a:pt x="4649" y="1675"/>
                </a:lnTo>
                <a:lnTo>
                  <a:pt x="3829" y="2529"/>
                </a:lnTo>
                <a:lnTo>
                  <a:pt x="3043" y="3384"/>
                </a:lnTo>
                <a:lnTo>
                  <a:pt x="3043" y="3384"/>
                </a:lnTo>
                <a:lnTo>
                  <a:pt x="2257" y="4272"/>
                </a:lnTo>
                <a:lnTo>
                  <a:pt x="1471" y="5161"/>
                </a:lnTo>
                <a:lnTo>
                  <a:pt x="1471" y="5161"/>
                </a:lnTo>
                <a:lnTo>
                  <a:pt x="753" y="6084"/>
                </a:lnTo>
                <a:lnTo>
                  <a:pt x="377" y="6562"/>
                </a:lnTo>
                <a:lnTo>
                  <a:pt x="1" y="7007"/>
                </a:lnTo>
                <a:lnTo>
                  <a:pt x="1" y="7007"/>
                </a:lnTo>
                <a:lnTo>
                  <a:pt x="1" y="7041"/>
                </a:lnTo>
                <a:lnTo>
                  <a:pt x="35" y="7041"/>
                </a:lnTo>
                <a:lnTo>
                  <a:pt x="35" y="7075"/>
                </a:lnTo>
                <a:lnTo>
                  <a:pt x="69" y="7041"/>
                </a:lnTo>
                <a:lnTo>
                  <a:pt x="69" y="7041"/>
                </a:lnTo>
                <a:lnTo>
                  <a:pt x="445" y="6597"/>
                </a:lnTo>
                <a:lnTo>
                  <a:pt x="855" y="6152"/>
                </a:lnTo>
                <a:lnTo>
                  <a:pt x="1642" y="5298"/>
                </a:lnTo>
                <a:lnTo>
                  <a:pt x="1642" y="5298"/>
                </a:lnTo>
                <a:lnTo>
                  <a:pt x="3214" y="3521"/>
                </a:lnTo>
                <a:lnTo>
                  <a:pt x="3214" y="3521"/>
                </a:lnTo>
                <a:lnTo>
                  <a:pt x="4786" y="1777"/>
                </a:lnTo>
                <a:lnTo>
                  <a:pt x="6358" y="34"/>
                </a:lnTo>
                <a:lnTo>
                  <a:pt x="6358" y="34"/>
                </a:lnTo>
                <a:lnTo>
                  <a:pt x="6358" y="34"/>
                </a:lnTo>
                <a:lnTo>
                  <a:pt x="6358" y="0"/>
                </a:lnTo>
                <a:lnTo>
                  <a:pt x="6324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6"/>
          <p:cNvSpPr/>
          <p:nvPr/>
        </p:nvSpPr>
        <p:spPr>
          <a:xfrm>
            <a:off x="1836550" y="3452225"/>
            <a:ext cx="82538" cy="65908"/>
          </a:xfrm>
          <a:custGeom>
            <a:rect b="b" l="l" r="r" t="t"/>
            <a:pathLst>
              <a:path extrusionOk="0" h="3658" w="4581">
                <a:moveTo>
                  <a:pt x="821" y="308"/>
                </a:moveTo>
                <a:lnTo>
                  <a:pt x="821" y="445"/>
                </a:lnTo>
                <a:lnTo>
                  <a:pt x="855" y="582"/>
                </a:lnTo>
                <a:lnTo>
                  <a:pt x="923" y="719"/>
                </a:lnTo>
                <a:lnTo>
                  <a:pt x="1060" y="821"/>
                </a:lnTo>
                <a:lnTo>
                  <a:pt x="1231" y="855"/>
                </a:lnTo>
                <a:lnTo>
                  <a:pt x="1231" y="821"/>
                </a:lnTo>
                <a:lnTo>
                  <a:pt x="1368" y="821"/>
                </a:lnTo>
                <a:lnTo>
                  <a:pt x="1470" y="753"/>
                </a:lnTo>
                <a:lnTo>
                  <a:pt x="1573" y="684"/>
                </a:lnTo>
                <a:lnTo>
                  <a:pt x="1607" y="582"/>
                </a:lnTo>
                <a:lnTo>
                  <a:pt x="821" y="308"/>
                </a:lnTo>
                <a:close/>
                <a:moveTo>
                  <a:pt x="0" y="1"/>
                </a:moveTo>
                <a:lnTo>
                  <a:pt x="821" y="1095"/>
                </a:lnTo>
                <a:lnTo>
                  <a:pt x="1812" y="2428"/>
                </a:lnTo>
                <a:lnTo>
                  <a:pt x="1641" y="2120"/>
                </a:lnTo>
                <a:lnTo>
                  <a:pt x="1641" y="2086"/>
                </a:lnTo>
                <a:lnTo>
                  <a:pt x="1675" y="2086"/>
                </a:lnTo>
                <a:lnTo>
                  <a:pt x="2120" y="2633"/>
                </a:lnTo>
                <a:lnTo>
                  <a:pt x="2530" y="3179"/>
                </a:lnTo>
                <a:lnTo>
                  <a:pt x="2872" y="3658"/>
                </a:lnTo>
                <a:lnTo>
                  <a:pt x="2940" y="3590"/>
                </a:lnTo>
                <a:lnTo>
                  <a:pt x="2564" y="2701"/>
                </a:lnTo>
                <a:lnTo>
                  <a:pt x="2564" y="2667"/>
                </a:lnTo>
                <a:lnTo>
                  <a:pt x="2598" y="2667"/>
                </a:lnTo>
                <a:lnTo>
                  <a:pt x="2974" y="3487"/>
                </a:lnTo>
                <a:lnTo>
                  <a:pt x="3282" y="3111"/>
                </a:lnTo>
                <a:lnTo>
                  <a:pt x="4580" y="1641"/>
                </a:lnTo>
                <a:lnTo>
                  <a:pt x="1812" y="650"/>
                </a:lnTo>
                <a:lnTo>
                  <a:pt x="1744" y="821"/>
                </a:lnTo>
                <a:lnTo>
                  <a:pt x="1607" y="924"/>
                </a:lnTo>
                <a:lnTo>
                  <a:pt x="1436" y="1026"/>
                </a:lnTo>
                <a:lnTo>
                  <a:pt x="1231" y="1060"/>
                </a:lnTo>
                <a:lnTo>
                  <a:pt x="1128" y="1026"/>
                </a:lnTo>
                <a:lnTo>
                  <a:pt x="992" y="992"/>
                </a:lnTo>
                <a:lnTo>
                  <a:pt x="889" y="958"/>
                </a:lnTo>
                <a:lnTo>
                  <a:pt x="821" y="855"/>
                </a:lnTo>
                <a:lnTo>
                  <a:pt x="718" y="787"/>
                </a:lnTo>
                <a:lnTo>
                  <a:pt x="684" y="684"/>
                </a:lnTo>
                <a:lnTo>
                  <a:pt x="650" y="548"/>
                </a:lnTo>
                <a:lnTo>
                  <a:pt x="616" y="445"/>
                </a:lnTo>
                <a:lnTo>
                  <a:pt x="650" y="2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6"/>
          <p:cNvSpPr/>
          <p:nvPr/>
        </p:nvSpPr>
        <p:spPr>
          <a:xfrm>
            <a:off x="1851325" y="3457774"/>
            <a:ext cx="14180" cy="9874"/>
          </a:xfrm>
          <a:custGeom>
            <a:rect b="b" l="l" r="r" t="t"/>
            <a:pathLst>
              <a:path extrusionOk="0" fill="none" h="548" w="787">
                <a:moveTo>
                  <a:pt x="1" y="0"/>
                </a:moveTo>
                <a:lnTo>
                  <a:pt x="1" y="0"/>
                </a:lnTo>
                <a:lnTo>
                  <a:pt x="1" y="137"/>
                </a:lnTo>
                <a:lnTo>
                  <a:pt x="1" y="137"/>
                </a:lnTo>
                <a:lnTo>
                  <a:pt x="35" y="274"/>
                </a:lnTo>
                <a:lnTo>
                  <a:pt x="103" y="411"/>
                </a:lnTo>
                <a:lnTo>
                  <a:pt x="240" y="513"/>
                </a:lnTo>
                <a:lnTo>
                  <a:pt x="411" y="547"/>
                </a:lnTo>
                <a:lnTo>
                  <a:pt x="411" y="547"/>
                </a:lnTo>
                <a:lnTo>
                  <a:pt x="411" y="547"/>
                </a:lnTo>
                <a:lnTo>
                  <a:pt x="411" y="513"/>
                </a:lnTo>
                <a:lnTo>
                  <a:pt x="411" y="513"/>
                </a:lnTo>
                <a:lnTo>
                  <a:pt x="548" y="513"/>
                </a:lnTo>
                <a:lnTo>
                  <a:pt x="650" y="445"/>
                </a:lnTo>
                <a:lnTo>
                  <a:pt x="753" y="376"/>
                </a:lnTo>
                <a:lnTo>
                  <a:pt x="787" y="274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6"/>
          <p:cNvSpPr/>
          <p:nvPr/>
        </p:nvSpPr>
        <p:spPr>
          <a:xfrm>
            <a:off x="1836550" y="3452225"/>
            <a:ext cx="82538" cy="65908"/>
          </a:xfrm>
          <a:custGeom>
            <a:rect b="b" l="l" r="r" t="t"/>
            <a:pathLst>
              <a:path extrusionOk="0" fill="none" h="3658" w="4581">
                <a:moveTo>
                  <a:pt x="0" y="1"/>
                </a:moveTo>
                <a:lnTo>
                  <a:pt x="0" y="1"/>
                </a:lnTo>
                <a:lnTo>
                  <a:pt x="821" y="1095"/>
                </a:lnTo>
                <a:lnTo>
                  <a:pt x="1812" y="2428"/>
                </a:lnTo>
                <a:lnTo>
                  <a:pt x="1812" y="2428"/>
                </a:lnTo>
                <a:lnTo>
                  <a:pt x="1641" y="2120"/>
                </a:lnTo>
                <a:lnTo>
                  <a:pt x="1641" y="2120"/>
                </a:lnTo>
                <a:lnTo>
                  <a:pt x="1641" y="2086"/>
                </a:lnTo>
                <a:lnTo>
                  <a:pt x="1675" y="2086"/>
                </a:lnTo>
                <a:lnTo>
                  <a:pt x="1675" y="2086"/>
                </a:lnTo>
                <a:lnTo>
                  <a:pt x="2120" y="2633"/>
                </a:lnTo>
                <a:lnTo>
                  <a:pt x="2530" y="3179"/>
                </a:lnTo>
                <a:lnTo>
                  <a:pt x="2530" y="3179"/>
                </a:lnTo>
                <a:lnTo>
                  <a:pt x="2872" y="3658"/>
                </a:lnTo>
                <a:lnTo>
                  <a:pt x="2872" y="3658"/>
                </a:lnTo>
                <a:lnTo>
                  <a:pt x="2940" y="3590"/>
                </a:lnTo>
                <a:lnTo>
                  <a:pt x="2940" y="3590"/>
                </a:lnTo>
                <a:lnTo>
                  <a:pt x="2564" y="2701"/>
                </a:lnTo>
                <a:lnTo>
                  <a:pt x="2564" y="2701"/>
                </a:lnTo>
                <a:lnTo>
                  <a:pt x="2564" y="2667"/>
                </a:lnTo>
                <a:lnTo>
                  <a:pt x="2598" y="2667"/>
                </a:lnTo>
                <a:lnTo>
                  <a:pt x="2598" y="2667"/>
                </a:lnTo>
                <a:lnTo>
                  <a:pt x="2598" y="2667"/>
                </a:lnTo>
                <a:lnTo>
                  <a:pt x="2598" y="2667"/>
                </a:lnTo>
                <a:lnTo>
                  <a:pt x="2974" y="3487"/>
                </a:lnTo>
                <a:lnTo>
                  <a:pt x="2974" y="3487"/>
                </a:lnTo>
                <a:lnTo>
                  <a:pt x="3282" y="3111"/>
                </a:lnTo>
                <a:lnTo>
                  <a:pt x="3282" y="3111"/>
                </a:lnTo>
                <a:lnTo>
                  <a:pt x="4580" y="1641"/>
                </a:lnTo>
                <a:lnTo>
                  <a:pt x="1812" y="650"/>
                </a:lnTo>
                <a:lnTo>
                  <a:pt x="1812" y="650"/>
                </a:lnTo>
                <a:lnTo>
                  <a:pt x="1744" y="821"/>
                </a:lnTo>
                <a:lnTo>
                  <a:pt x="1607" y="924"/>
                </a:lnTo>
                <a:lnTo>
                  <a:pt x="1436" y="1026"/>
                </a:lnTo>
                <a:lnTo>
                  <a:pt x="1231" y="1060"/>
                </a:lnTo>
                <a:lnTo>
                  <a:pt x="1231" y="1060"/>
                </a:lnTo>
                <a:lnTo>
                  <a:pt x="1231" y="1060"/>
                </a:lnTo>
                <a:lnTo>
                  <a:pt x="1231" y="1060"/>
                </a:lnTo>
                <a:lnTo>
                  <a:pt x="1128" y="1026"/>
                </a:lnTo>
                <a:lnTo>
                  <a:pt x="992" y="992"/>
                </a:lnTo>
                <a:lnTo>
                  <a:pt x="889" y="958"/>
                </a:lnTo>
                <a:lnTo>
                  <a:pt x="821" y="855"/>
                </a:lnTo>
                <a:lnTo>
                  <a:pt x="718" y="787"/>
                </a:lnTo>
                <a:lnTo>
                  <a:pt x="684" y="684"/>
                </a:lnTo>
                <a:lnTo>
                  <a:pt x="650" y="548"/>
                </a:lnTo>
                <a:lnTo>
                  <a:pt x="616" y="445"/>
                </a:lnTo>
                <a:lnTo>
                  <a:pt x="616" y="445"/>
                </a:lnTo>
                <a:lnTo>
                  <a:pt x="650" y="240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>
            <a:off x="1847631" y="3456549"/>
            <a:ext cx="21567" cy="14792"/>
          </a:xfrm>
          <a:custGeom>
            <a:rect b="b" l="l" r="r" t="t"/>
            <a:pathLst>
              <a:path extrusionOk="0" h="821" w="1197">
                <a:moveTo>
                  <a:pt x="35" y="0"/>
                </a:moveTo>
                <a:lnTo>
                  <a:pt x="1" y="205"/>
                </a:lnTo>
                <a:lnTo>
                  <a:pt x="35" y="308"/>
                </a:lnTo>
                <a:lnTo>
                  <a:pt x="69" y="444"/>
                </a:lnTo>
                <a:lnTo>
                  <a:pt x="103" y="547"/>
                </a:lnTo>
                <a:lnTo>
                  <a:pt x="206" y="615"/>
                </a:lnTo>
                <a:lnTo>
                  <a:pt x="274" y="718"/>
                </a:lnTo>
                <a:lnTo>
                  <a:pt x="377" y="752"/>
                </a:lnTo>
                <a:lnTo>
                  <a:pt x="513" y="786"/>
                </a:lnTo>
                <a:lnTo>
                  <a:pt x="616" y="820"/>
                </a:lnTo>
                <a:lnTo>
                  <a:pt x="821" y="786"/>
                </a:lnTo>
                <a:lnTo>
                  <a:pt x="992" y="684"/>
                </a:lnTo>
                <a:lnTo>
                  <a:pt x="1129" y="581"/>
                </a:lnTo>
                <a:lnTo>
                  <a:pt x="1197" y="410"/>
                </a:lnTo>
                <a:lnTo>
                  <a:pt x="992" y="342"/>
                </a:lnTo>
                <a:lnTo>
                  <a:pt x="958" y="444"/>
                </a:lnTo>
                <a:lnTo>
                  <a:pt x="855" y="513"/>
                </a:lnTo>
                <a:lnTo>
                  <a:pt x="753" y="581"/>
                </a:lnTo>
                <a:lnTo>
                  <a:pt x="616" y="581"/>
                </a:lnTo>
                <a:lnTo>
                  <a:pt x="616" y="615"/>
                </a:lnTo>
                <a:lnTo>
                  <a:pt x="445" y="581"/>
                </a:lnTo>
                <a:lnTo>
                  <a:pt x="308" y="479"/>
                </a:lnTo>
                <a:lnTo>
                  <a:pt x="240" y="342"/>
                </a:lnTo>
                <a:lnTo>
                  <a:pt x="206" y="205"/>
                </a:lnTo>
                <a:lnTo>
                  <a:pt x="206" y="68"/>
                </a:lnTo>
                <a:lnTo>
                  <a:pt x="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>
            <a:off x="1847631" y="3456549"/>
            <a:ext cx="21567" cy="14792"/>
          </a:xfrm>
          <a:custGeom>
            <a:rect b="b" l="l" r="r" t="t"/>
            <a:pathLst>
              <a:path extrusionOk="0" fill="none" h="821" w="1197">
                <a:moveTo>
                  <a:pt x="35" y="0"/>
                </a:moveTo>
                <a:lnTo>
                  <a:pt x="35" y="0"/>
                </a:lnTo>
                <a:lnTo>
                  <a:pt x="1" y="205"/>
                </a:lnTo>
                <a:lnTo>
                  <a:pt x="1" y="205"/>
                </a:lnTo>
                <a:lnTo>
                  <a:pt x="35" y="308"/>
                </a:lnTo>
                <a:lnTo>
                  <a:pt x="69" y="444"/>
                </a:lnTo>
                <a:lnTo>
                  <a:pt x="103" y="547"/>
                </a:lnTo>
                <a:lnTo>
                  <a:pt x="206" y="615"/>
                </a:lnTo>
                <a:lnTo>
                  <a:pt x="274" y="718"/>
                </a:lnTo>
                <a:lnTo>
                  <a:pt x="377" y="752"/>
                </a:lnTo>
                <a:lnTo>
                  <a:pt x="513" y="786"/>
                </a:lnTo>
                <a:lnTo>
                  <a:pt x="616" y="820"/>
                </a:lnTo>
                <a:lnTo>
                  <a:pt x="616" y="820"/>
                </a:lnTo>
                <a:lnTo>
                  <a:pt x="616" y="820"/>
                </a:lnTo>
                <a:lnTo>
                  <a:pt x="616" y="820"/>
                </a:lnTo>
                <a:lnTo>
                  <a:pt x="821" y="786"/>
                </a:lnTo>
                <a:lnTo>
                  <a:pt x="992" y="684"/>
                </a:lnTo>
                <a:lnTo>
                  <a:pt x="1129" y="581"/>
                </a:lnTo>
                <a:lnTo>
                  <a:pt x="1197" y="410"/>
                </a:lnTo>
                <a:lnTo>
                  <a:pt x="992" y="342"/>
                </a:lnTo>
                <a:lnTo>
                  <a:pt x="992" y="342"/>
                </a:lnTo>
                <a:lnTo>
                  <a:pt x="958" y="444"/>
                </a:lnTo>
                <a:lnTo>
                  <a:pt x="855" y="513"/>
                </a:lnTo>
                <a:lnTo>
                  <a:pt x="753" y="581"/>
                </a:lnTo>
                <a:lnTo>
                  <a:pt x="616" y="581"/>
                </a:lnTo>
                <a:lnTo>
                  <a:pt x="616" y="615"/>
                </a:lnTo>
                <a:lnTo>
                  <a:pt x="616" y="615"/>
                </a:lnTo>
                <a:lnTo>
                  <a:pt x="616" y="615"/>
                </a:lnTo>
                <a:lnTo>
                  <a:pt x="616" y="615"/>
                </a:lnTo>
                <a:lnTo>
                  <a:pt x="445" y="581"/>
                </a:lnTo>
                <a:lnTo>
                  <a:pt x="308" y="479"/>
                </a:lnTo>
                <a:lnTo>
                  <a:pt x="240" y="342"/>
                </a:lnTo>
                <a:lnTo>
                  <a:pt x="206" y="205"/>
                </a:lnTo>
                <a:lnTo>
                  <a:pt x="206" y="205"/>
                </a:lnTo>
                <a:lnTo>
                  <a:pt x="206" y="6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>
            <a:off x="1891972" y="3483629"/>
            <a:ext cx="49908" cy="52989"/>
          </a:xfrm>
          <a:custGeom>
            <a:rect b="b" l="l" r="r" t="t"/>
            <a:pathLst>
              <a:path extrusionOk="0" h="2941" w="2770">
                <a:moveTo>
                  <a:pt x="796" y="2586"/>
                </a:moveTo>
                <a:lnTo>
                  <a:pt x="782" y="2602"/>
                </a:lnTo>
                <a:lnTo>
                  <a:pt x="782" y="2602"/>
                </a:lnTo>
                <a:lnTo>
                  <a:pt x="787" y="2599"/>
                </a:lnTo>
                <a:lnTo>
                  <a:pt x="796" y="2586"/>
                </a:lnTo>
                <a:close/>
                <a:moveTo>
                  <a:pt x="1710" y="1"/>
                </a:moveTo>
                <a:lnTo>
                  <a:pt x="377" y="1505"/>
                </a:lnTo>
                <a:lnTo>
                  <a:pt x="1" y="1915"/>
                </a:lnTo>
                <a:lnTo>
                  <a:pt x="69" y="2052"/>
                </a:lnTo>
                <a:lnTo>
                  <a:pt x="240" y="2393"/>
                </a:lnTo>
                <a:lnTo>
                  <a:pt x="377" y="2735"/>
                </a:lnTo>
                <a:lnTo>
                  <a:pt x="479" y="2599"/>
                </a:lnTo>
                <a:lnTo>
                  <a:pt x="616" y="2462"/>
                </a:lnTo>
                <a:lnTo>
                  <a:pt x="787" y="2393"/>
                </a:lnTo>
                <a:lnTo>
                  <a:pt x="958" y="2359"/>
                </a:lnTo>
                <a:lnTo>
                  <a:pt x="796" y="2586"/>
                </a:lnTo>
                <a:lnTo>
                  <a:pt x="2769" y="377"/>
                </a:lnTo>
                <a:lnTo>
                  <a:pt x="1710" y="1"/>
                </a:lnTo>
                <a:close/>
                <a:moveTo>
                  <a:pt x="782" y="2602"/>
                </a:moveTo>
                <a:lnTo>
                  <a:pt x="616" y="2701"/>
                </a:lnTo>
                <a:lnTo>
                  <a:pt x="547" y="2838"/>
                </a:lnTo>
                <a:lnTo>
                  <a:pt x="479" y="2906"/>
                </a:lnTo>
                <a:lnTo>
                  <a:pt x="479" y="2940"/>
                </a:lnTo>
                <a:lnTo>
                  <a:pt x="782" y="26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/>
          <p:nvPr/>
        </p:nvSpPr>
        <p:spPr>
          <a:xfrm>
            <a:off x="1891972" y="3483629"/>
            <a:ext cx="49908" cy="52989"/>
          </a:xfrm>
          <a:custGeom>
            <a:rect b="b" l="l" r="r" t="t"/>
            <a:pathLst>
              <a:path extrusionOk="0" fill="none" h="2941" w="2770">
                <a:moveTo>
                  <a:pt x="1710" y="1"/>
                </a:moveTo>
                <a:lnTo>
                  <a:pt x="1710" y="1"/>
                </a:lnTo>
                <a:lnTo>
                  <a:pt x="377" y="1505"/>
                </a:lnTo>
                <a:lnTo>
                  <a:pt x="377" y="1505"/>
                </a:lnTo>
                <a:lnTo>
                  <a:pt x="1" y="1915"/>
                </a:lnTo>
                <a:lnTo>
                  <a:pt x="1" y="1915"/>
                </a:lnTo>
                <a:lnTo>
                  <a:pt x="69" y="2052"/>
                </a:lnTo>
                <a:lnTo>
                  <a:pt x="69" y="2052"/>
                </a:lnTo>
                <a:lnTo>
                  <a:pt x="240" y="2393"/>
                </a:lnTo>
                <a:lnTo>
                  <a:pt x="377" y="2735"/>
                </a:lnTo>
                <a:lnTo>
                  <a:pt x="377" y="2735"/>
                </a:lnTo>
                <a:lnTo>
                  <a:pt x="479" y="2599"/>
                </a:lnTo>
                <a:lnTo>
                  <a:pt x="616" y="2462"/>
                </a:lnTo>
                <a:lnTo>
                  <a:pt x="787" y="2393"/>
                </a:lnTo>
                <a:lnTo>
                  <a:pt x="958" y="2359"/>
                </a:lnTo>
                <a:lnTo>
                  <a:pt x="958" y="2359"/>
                </a:lnTo>
                <a:lnTo>
                  <a:pt x="787" y="2599"/>
                </a:lnTo>
                <a:lnTo>
                  <a:pt x="787" y="2599"/>
                </a:lnTo>
                <a:lnTo>
                  <a:pt x="616" y="2701"/>
                </a:lnTo>
                <a:lnTo>
                  <a:pt x="547" y="2838"/>
                </a:lnTo>
                <a:lnTo>
                  <a:pt x="479" y="2906"/>
                </a:lnTo>
                <a:lnTo>
                  <a:pt x="479" y="2906"/>
                </a:lnTo>
                <a:lnTo>
                  <a:pt x="479" y="2940"/>
                </a:lnTo>
                <a:lnTo>
                  <a:pt x="2769" y="377"/>
                </a:lnTo>
                <a:lnTo>
                  <a:pt x="171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6"/>
          <p:cNvSpPr/>
          <p:nvPr/>
        </p:nvSpPr>
        <p:spPr>
          <a:xfrm>
            <a:off x="1898747" y="3526133"/>
            <a:ext cx="10486" cy="9874"/>
          </a:xfrm>
          <a:custGeom>
            <a:rect b="b" l="l" r="r" t="t"/>
            <a:pathLst>
              <a:path extrusionOk="0" h="548" w="582">
                <a:moveTo>
                  <a:pt x="582" y="0"/>
                </a:moveTo>
                <a:lnTo>
                  <a:pt x="411" y="34"/>
                </a:lnTo>
                <a:lnTo>
                  <a:pt x="240" y="103"/>
                </a:lnTo>
                <a:lnTo>
                  <a:pt x="103" y="240"/>
                </a:lnTo>
                <a:lnTo>
                  <a:pt x="1" y="376"/>
                </a:lnTo>
                <a:lnTo>
                  <a:pt x="35" y="445"/>
                </a:lnTo>
                <a:lnTo>
                  <a:pt x="103" y="547"/>
                </a:lnTo>
                <a:lnTo>
                  <a:pt x="171" y="479"/>
                </a:lnTo>
                <a:lnTo>
                  <a:pt x="240" y="342"/>
                </a:lnTo>
                <a:lnTo>
                  <a:pt x="411" y="240"/>
                </a:lnTo>
                <a:lnTo>
                  <a:pt x="5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6"/>
          <p:cNvSpPr/>
          <p:nvPr/>
        </p:nvSpPr>
        <p:spPr>
          <a:xfrm>
            <a:off x="1898747" y="3526133"/>
            <a:ext cx="10486" cy="9874"/>
          </a:xfrm>
          <a:custGeom>
            <a:rect b="b" l="l" r="r" t="t"/>
            <a:pathLst>
              <a:path extrusionOk="0" fill="none" h="548" w="582">
                <a:moveTo>
                  <a:pt x="582" y="0"/>
                </a:moveTo>
                <a:lnTo>
                  <a:pt x="582" y="0"/>
                </a:lnTo>
                <a:lnTo>
                  <a:pt x="411" y="34"/>
                </a:lnTo>
                <a:lnTo>
                  <a:pt x="240" y="103"/>
                </a:lnTo>
                <a:lnTo>
                  <a:pt x="103" y="240"/>
                </a:lnTo>
                <a:lnTo>
                  <a:pt x="1" y="376"/>
                </a:lnTo>
                <a:lnTo>
                  <a:pt x="1" y="376"/>
                </a:lnTo>
                <a:lnTo>
                  <a:pt x="35" y="445"/>
                </a:lnTo>
                <a:lnTo>
                  <a:pt x="35" y="445"/>
                </a:lnTo>
                <a:lnTo>
                  <a:pt x="103" y="547"/>
                </a:lnTo>
                <a:lnTo>
                  <a:pt x="171" y="479"/>
                </a:lnTo>
                <a:lnTo>
                  <a:pt x="171" y="479"/>
                </a:lnTo>
                <a:lnTo>
                  <a:pt x="240" y="342"/>
                </a:lnTo>
                <a:lnTo>
                  <a:pt x="411" y="240"/>
                </a:lnTo>
                <a:lnTo>
                  <a:pt x="582" y="0"/>
                </a:lnTo>
                <a:lnTo>
                  <a:pt x="582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6"/>
          <p:cNvSpPr/>
          <p:nvPr/>
        </p:nvSpPr>
        <p:spPr>
          <a:xfrm>
            <a:off x="1889504" y="3519358"/>
            <a:ext cx="1874" cy="3099"/>
          </a:xfrm>
          <a:custGeom>
            <a:rect b="b" l="l" r="r" t="t"/>
            <a:pathLst>
              <a:path extrusionOk="0" h="172" w="104">
                <a:moveTo>
                  <a:pt x="69" y="0"/>
                </a:moveTo>
                <a:lnTo>
                  <a:pt x="1" y="69"/>
                </a:lnTo>
                <a:lnTo>
                  <a:pt x="103" y="171"/>
                </a:lnTo>
                <a:lnTo>
                  <a:pt x="103" y="103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6"/>
          <p:cNvSpPr/>
          <p:nvPr/>
        </p:nvSpPr>
        <p:spPr>
          <a:xfrm>
            <a:off x="1889504" y="3519358"/>
            <a:ext cx="1874" cy="3099"/>
          </a:xfrm>
          <a:custGeom>
            <a:rect b="b" l="l" r="r" t="t"/>
            <a:pathLst>
              <a:path extrusionOk="0" fill="none" h="172" w="104">
                <a:moveTo>
                  <a:pt x="69" y="0"/>
                </a:moveTo>
                <a:lnTo>
                  <a:pt x="69" y="0"/>
                </a:lnTo>
                <a:lnTo>
                  <a:pt x="1" y="69"/>
                </a:lnTo>
                <a:lnTo>
                  <a:pt x="1" y="69"/>
                </a:lnTo>
                <a:lnTo>
                  <a:pt x="103" y="171"/>
                </a:lnTo>
                <a:lnTo>
                  <a:pt x="103" y="103"/>
                </a:lnTo>
                <a:lnTo>
                  <a:pt x="103" y="103"/>
                </a:lnTo>
                <a:lnTo>
                  <a:pt x="69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6"/>
          <p:cNvSpPr/>
          <p:nvPr/>
        </p:nvSpPr>
        <p:spPr>
          <a:xfrm>
            <a:off x="1888279" y="3481791"/>
            <a:ext cx="34504" cy="38810"/>
          </a:xfrm>
          <a:custGeom>
            <a:rect b="b" l="l" r="r" t="t"/>
            <a:pathLst>
              <a:path extrusionOk="0" h="2154" w="1915">
                <a:moveTo>
                  <a:pt x="1709" y="0"/>
                </a:moveTo>
                <a:lnTo>
                  <a:pt x="411" y="1470"/>
                </a:lnTo>
                <a:lnTo>
                  <a:pt x="103" y="1846"/>
                </a:lnTo>
                <a:lnTo>
                  <a:pt x="206" y="2017"/>
                </a:lnTo>
                <a:lnTo>
                  <a:pt x="582" y="1607"/>
                </a:lnTo>
                <a:lnTo>
                  <a:pt x="1915" y="103"/>
                </a:lnTo>
                <a:lnTo>
                  <a:pt x="1709" y="0"/>
                </a:lnTo>
                <a:close/>
                <a:moveTo>
                  <a:pt x="69" y="1949"/>
                </a:moveTo>
                <a:lnTo>
                  <a:pt x="1" y="2017"/>
                </a:lnTo>
                <a:lnTo>
                  <a:pt x="69" y="2154"/>
                </a:lnTo>
                <a:lnTo>
                  <a:pt x="137" y="2085"/>
                </a:lnTo>
                <a:lnTo>
                  <a:pt x="69" y="194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"/>
          <p:cNvSpPr/>
          <p:nvPr/>
        </p:nvSpPr>
        <p:spPr>
          <a:xfrm>
            <a:off x="1888279" y="3516890"/>
            <a:ext cx="2486" cy="3712"/>
          </a:xfrm>
          <a:custGeom>
            <a:rect b="b" l="l" r="r" t="t"/>
            <a:pathLst>
              <a:path extrusionOk="0" fill="none" h="206" w="138">
                <a:moveTo>
                  <a:pt x="69" y="1"/>
                </a:moveTo>
                <a:lnTo>
                  <a:pt x="69" y="1"/>
                </a:lnTo>
                <a:lnTo>
                  <a:pt x="1" y="69"/>
                </a:lnTo>
                <a:lnTo>
                  <a:pt x="1" y="69"/>
                </a:lnTo>
                <a:lnTo>
                  <a:pt x="69" y="206"/>
                </a:lnTo>
                <a:lnTo>
                  <a:pt x="69" y="206"/>
                </a:lnTo>
                <a:lnTo>
                  <a:pt x="137" y="137"/>
                </a:lnTo>
                <a:lnTo>
                  <a:pt x="137" y="137"/>
                </a:lnTo>
                <a:lnTo>
                  <a:pt x="69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6"/>
          <p:cNvSpPr/>
          <p:nvPr/>
        </p:nvSpPr>
        <p:spPr>
          <a:xfrm>
            <a:off x="1890134" y="3481791"/>
            <a:ext cx="32648" cy="36341"/>
          </a:xfrm>
          <a:custGeom>
            <a:rect b="b" l="l" r="r" t="t"/>
            <a:pathLst>
              <a:path extrusionOk="0" fill="none" h="2017" w="1812">
                <a:moveTo>
                  <a:pt x="1606" y="0"/>
                </a:moveTo>
                <a:lnTo>
                  <a:pt x="1606" y="0"/>
                </a:lnTo>
                <a:lnTo>
                  <a:pt x="308" y="1470"/>
                </a:lnTo>
                <a:lnTo>
                  <a:pt x="308" y="1470"/>
                </a:lnTo>
                <a:lnTo>
                  <a:pt x="0" y="1846"/>
                </a:lnTo>
                <a:lnTo>
                  <a:pt x="0" y="1846"/>
                </a:lnTo>
                <a:lnTo>
                  <a:pt x="103" y="2017"/>
                </a:lnTo>
                <a:lnTo>
                  <a:pt x="103" y="2017"/>
                </a:lnTo>
                <a:lnTo>
                  <a:pt x="479" y="1607"/>
                </a:lnTo>
                <a:lnTo>
                  <a:pt x="479" y="1607"/>
                </a:lnTo>
                <a:lnTo>
                  <a:pt x="1812" y="103"/>
                </a:lnTo>
                <a:lnTo>
                  <a:pt x="160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6"/>
          <p:cNvSpPr/>
          <p:nvPr/>
        </p:nvSpPr>
        <p:spPr>
          <a:xfrm>
            <a:off x="1455354" y="3395578"/>
            <a:ext cx="506832" cy="800572"/>
          </a:xfrm>
          <a:custGeom>
            <a:rect b="b" l="l" r="r" t="t"/>
            <a:pathLst>
              <a:path extrusionOk="0" h="44433" w="28130">
                <a:moveTo>
                  <a:pt x="15757" y="0"/>
                </a:moveTo>
                <a:lnTo>
                  <a:pt x="15142" y="35"/>
                </a:lnTo>
                <a:lnTo>
                  <a:pt x="14493" y="171"/>
                </a:lnTo>
                <a:lnTo>
                  <a:pt x="13843" y="342"/>
                </a:lnTo>
                <a:lnTo>
                  <a:pt x="13194" y="616"/>
                </a:lnTo>
                <a:lnTo>
                  <a:pt x="12544" y="992"/>
                </a:lnTo>
                <a:lnTo>
                  <a:pt x="11895" y="1402"/>
                </a:lnTo>
                <a:lnTo>
                  <a:pt x="11246" y="1914"/>
                </a:lnTo>
                <a:lnTo>
                  <a:pt x="10596" y="2530"/>
                </a:lnTo>
                <a:lnTo>
                  <a:pt x="10289" y="2871"/>
                </a:lnTo>
                <a:lnTo>
                  <a:pt x="9981" y="3247"/>
                </a:lnTo>
                <a:lnTo>
                  <a:pt x="9673" y="3692"/>
                </a:lnTo>
                <a:lnTo>
                  <a:pt x="9366" y="4136"/>
                </a:lnTo>
                <a:lnTo>
                  <a:pt x="9092" y="4649"/>
                </a:lnTo>
                <a:lnTo>
                  <a:pt x="8785" y="5161"/>
                </a:lnTo>
                <a:lnTo>
                  <a:pt x="8238" y="6323"/>
                </a:lnTo>
                <a:lnTo>
                  <a:pt x="7657" y="7588"/>
                </a:lnTo>
                <a:lnTo>
                  <a:pt x="7144" y="8989"/>
                </a:lnTo>
                <a:lnTo>
                  <a:pt x="6632" y="10459"/>
                </a:lnTo>
                <a:lnTo>
                  <a:pt x="6119" y="11997"/>
                </a:lnTo>
                <a:lnTo>
                  <a:pt x="5640" y="13638"/>
                </a:lnTo>
                <a:lnTo>
                  <a:pt x="5162" y="15313"/>
                </a:lnTo>
                <a:lnTo>
                  <a:pt x="4718" y="17056"/>
                </a:lnTo>
                <a:lnTo>
                  <a:pt x="4307" y="18833"/>
                </a:lnTo>
                <a:lnTo>
                  <a:pt x="3897" y="20644"/>
                </a:lnTo>
                <a:lnTo>
                  <a:pt x="3521" y="22456"/>
                </a:lnTo>
                <a:lnTo>
                  <a:pt x="2804" y="26079"/>
                </a:lnTo>
                <a:lnTo>
                  <a:pt x="2154" y="29633"/>
                </a:lnTo>
                <a:lnTo>
                  <a:pt x="1607" y="32983"/>
                </a:lnTo>
                <a:lnTo>
                  <a:pt x="1129" y="36093"/>
                </a:lnTo>
                <a:lnTo>
                  <a:pt x="719" y="38862"/>
                </a:lnTo>
                <a:lnTo>
                  <a:pt x="206" y="42895"/>
                </a:lnTo>
                <a:lnTo>
                  <a:pt x="1" y="44433"/>
                </a:lnTo>
                <a:lnTo>
                  <a:pt x="206" y="44433"/>
                </a:lnTo>
                <a:lnTo>
                  <a:pt x="514" y="44330"/>
                </a:lnTo>
                <a:lnTo>
                  <a:pt x="958" y="44091"/>
                </a:lnTo>
                <a:lnTo>
                  <a:pt x="1539" y="43783"/>
                </a:lnTo>
                <a:lnTo>
                  <a:pt x="2974" y="42895"/>
                </a:lnTo>
                <a:lnTo>
                  <a:pt x="4786" y="41664"/>
                </a:lnTo>
                <a:lnTo>
                  <a:pt x="6871" y="40229"/>
                </a:lnTo>
                <a:lnTo>
                  <a:pt x="9195" y="38588"/>
                </a:lnTo>
                <a:lnTo>
                  <a:pt x="14151" y="34999"/>
                </a:lnTo>
                <a:lnTo>
                  <a:pt x="19038" y="31377"/>
                </a:lnTo>
                <a:lnTo>
                  <a:pt x="23277" y="28198"/>
                </a:lnTo>
                <a:lnTo>
                  <a:pt x="27378" y="25053"/>
                </a:lnTo>
                <a:lnTo>
                  <a:pt x="26421" y="21465"/>
                </a:lnTo>
                <a:lnTo>
                  <a:pt x="26763" y="20849"/>
                </a:lnTo>
                <a:lnTo>
                  <a:pt x="27070" y="20166"/>
                </a:lnTo>
                <a:lnTo>
                  <a:pt x="27446" y="19243"/>
                </a:lnTo>
                <a:lnTo>
                  <a:pt x="27617" y="18765"/>
                </a:lnTo>
                <a:lnTo>
                  <a:pt x="27788" y="18218"/>
                </a:lnTo>
                <a:lnTo>
                  <a:pt x="27925" y="17637"/>
                </a:lnTo>
                <a:lnTo>
                  <a:pt x="28027" y="17056"/>
                </a:lnTo>
                <a:lnTo>
                  <a:pt x="28096" y="16440"/>
                </a:lnTo>
                <a:lnTo>
                  <a:pt x="28130" y="15825"/>
                </a:lnTo>
                <a:lnTo>
                  <a:pt x="28130" y="15210"/>
                </a:lnTo>
                <a:lnTo>
                  <a:pt x="28027" y="14561"/>
                </a:lnTo>
                <a:lnTo>
                  <a:pt x="27959" y="14219"/>
                </a:lnTo>
                <a:lnTo>
                  <a:pt x="27857" y="13809"/>
                </a:lnTo>
                <a:lnTo>
                  <a:pt x="27515" y="12988"/>
                </a:lnTo>
                <a:lnTo>
                  <a:pt x="27105" y="12066"/>
                </a:lnTo>
                <a:lnTo>
                  <a:pt x="26592" y="11109"/>
                </a:lnTo>
                <a:lnTo>
                  <a:pt x="26045" y="10117"/>
                </a:lnTo>
                <a:lnTo>
                  <a:pt x="25396" y="9092"/>
                </a:lnTo>
                <a:lnTo>
                  <a:pt x="24746" y="8101"/>
                </a:lnTo>
                <a:lnTo>
                  <a:pt x="24063" y="7110"/>
                </a:lnTo>
                <a:lnTo>
                  <a:pt x="22764" y="5264"/>
                </a:lnTo>
                <a:lnTo>
                  <a:pt x="21568" y="3692"/>
                </a:lnTo>
                <a:lnTo>
                  <a:pt x="20679" y="2530"/>
                </a:lnTo>
                <a:lnTo>
                  <a:pt x="20200" y="1983"/>
                </a:lnTo>
                <a:lnTo>
                  <a:pt x="19722" y="1504"/>
                </a:lnTo>
                <a:lnTo>
                  <a:pt x="19209" y="1128"/>
                </a:lnTo>
                <a:lnTo>
                  <a:pt x="18697" y="787"/>
                </a:lnTo>
                <a:lnTo>
                  <a:pt x="18150" y="479"/>
                </a:lnTo>
                <a:lnTo>
                  <a:pt x="17569" y="274"/>
                </a:lnTo>
                <a:lnTo>
                  <a:pt x="16988" y="103"/>
                </a:lnTo>
                <a:lnTo>
                  <a:pt x="16372" y="35"/>
                </a:lnTo>
                <a:lnTo>
                  <a:pt x="157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6"/>
          <p:cNvSpPr/>
          <p:nvPr/>
        </p:nvSpPr>
        <p:spPr>
          <a:xfrm>
            <a:off x="1455354" y="3395578"/>
            <a:ext cx="506832" cy="800572"/>
          </a:xfrm>
          <a:custGeom>
            <a:rect b="b" l="l" r="r" t="t"/>
            <a:pathLst>
              <a:path extrusionOk="0" fill="none" h="44433" w="28130">
                <a:moveTo>
                  <a:pt x="26421" y="21465"/>
                </a:moveTo>
                <a:lnTo>
                  <a:pt x="27378" y="25053"/>
                </a:lnTo>
                <a:lnTo>
                  <a:pt x="27378" y="25053"/>
                </a:lnTo>
                <a:lnTo>
                  <a:pt x="23277" y="28198"/>
                </a:lnTo>
                <a:lnTo>
                  <a:pt x="19038" y="31377"/>
                </a:lnTo>
                <a:lnTo>
                  <a:pt x="14151" y="34999"/>
                </a:lnTo>
                <a:lnTo>
                  <a:pt x="9195" y="38588"/>
                </a:lnTo>
                <a:lnTo>
                  <a:pt x="6871" y="40229"/>
                </a:lnTo>
                <a:lnTo>
                  <a:pt x="4786" y="41664"/>
                </a:lnTo>
                <a:lnTo>
                  <a:pt x="2974" y="42895"/>
                </a:lnTo>
                <a:lnTo>
                  <a:pt x="1539" y="43783"/>
                </a:lnTo>
                <a:lnTo>
                  <a:pt x="958" y="44091"/>
                </a:lnTo>
                <a:lnTo>
                  <a:pt x="514" y="44330"/>
                </a:lnTo>
                <a:lnTo>
                  <a:pt x="206" y="44433"/>
                </a:lnTo>
                <a:lnTo>
                  <a:pt x="103" y="44433"/>
                </a:lnTo>
                <a:lnTo>
                  <a:pt x="1" y="44433"/>
                </a:lnTo>
                <a:lnTo>
                  <a:pt x="1" y="44433"/>
                </a:lnTo>
                <a:lnTo>
                  <a:pt x="206" y="42895"/>
                </a:lnTo>
                <a:lnTo>
                  <a:pt x="719" y="38862"/>
                </a:lnTo>
                <a:lnTo>
                  <a:pt x="1129" y="36093"/>
                </a:lnTo>
                <a:lnTo>
                  <a:pt x="1607" y="32983"/>
                </a:lnTo>
                <a:lnTo>
                  <a:pt x="2154" y="29633"/>
                </a:lnTo>
                <a:lnTo>
                  <a:pt x="2804" y="26079"/>
                </a:lnTo>
                <a:lnTo>
                  <a:pt x="3521" y="22456"/>
                </a:lnTo>
                <a:lnTo>
                  <a:pt x="3897" y="20644"/>
                </a:lnTo>
                <a:lnTo>
                  <a:pt x="4307" y="18833"/>
                </a:lnTo>
                <a:lnTo>
                  <a:pt x="4718" y="17056"/>
                </a:lnTo>
                <a:lnTo>
                  <a:pt x="5162" y="15313"/>
                </a:lnTo>
                <a:lnTo>
                  <a:pt x="5640" y="13638"/>
                </a:lnTo>
                <a:lnTo>
                  <a:pt x="6119" y="11997"/>
                </a:lnTo>
                <a:lnTo>
                  <a:pt x="6632" y="10459"/>
                </a:lnTo>
                <a:lnTo>
                  <a:pt x="7144" y="8989"/>
                </a:lnTo>
                <a:lnTo>
                  <a:pt x="7657" y="7588"/>
                </a:lnTo>
                <a:lnTo>
                  <a:pt x="8238" y="6323"/>
                </a:lnTo>
                <a:lnTo>
                  <a:pt x="8785" y="5161"/>
                </a:lnTo>
                <a:lnTo>
                  <a:pt x="9092" y="4649"/>
                </a:lnTo>
                <a:lnTo>
                  <a:pt x="9366" y="4136"/>
                </a:lnTo>
                <a:lnTo>
                  <a:pt x="9673" y="3692"/>
                </a:lnTo>
                <a:lnTo>
                  <a:pt x="9981" y="3247"/>
                </a:lnTo>
                <a:lnTo>
                  <a:pt x="10289" y="2871"/>
                </a:lnTo>
                <a:lnTo>
                  <a:pt x="10596" y="2530"/>
                </a:lnTo>
                <a:lnTo>
                  <a:pt x="10596" y="2530"/>
                </a:lnTo>
                <a:lnTo>
                  <a:pt x="11246" y="1914"/>
                </a:lnTo>
                <a:lnTo>
                  <a:pt x="11895" y="1402"/>
                </a:lnTo>
                <a:lnTo>
                  <a:pt x="12544" y="992"/>
                </a:lnTo>
                <a:lnTo>
                  <a:pt x="13194" y="616"/>
                </a:lnTo>
                <a:lnTo>
                  <a:pt x="13843" y="342"/>
                </a:lnTo>
                <a:lnTo>
                  <a:pt x="14493" y="171"/>
                </a:lnTo>
                <a:lnTo>
                  <a:pt x="15142" y="35"/>
                </a:lnTo>
                <a:lnTo>
                  <a:pt x="15757" y="0"/>
                </a:lnTo>
                <a:lnTo>
                  <a:pt x="16372" y="35"/>
                </a:lnTo>
                <a:lnTo>
                  <a:pt x="16988" y="103"/>
                </a:lnTo>
                <a:lnTo>
                  <a:pt x="17569" y="274"/>
                </a:lnTo>
                <a:lnTo>
                  <a:pt x="18150" y="479"/>
                </a:lnTo>
                <a:lnTo>
                  <a:pt x="18697" y="787"/>
                </a:lnTo>
                <a:lnTo>
                  <a:pt x="19209" y="1128"/>
                </a:lnTo>
                <a:lnTo>
                  <a:pt x="19722" y="1504"/>
                </a:lnTo>
                <a:lnTo>
                  <a:pt x="20200" y="1983"/>
                </a:lnTo>
                <a:lnTo>
                  <a:pt x="20200" y="1983"/>
                </a:lnTo>
                <a:lnTo>
                  <a:pt x="20679" y="2530"/>
                </a:lnTo>
                <a:lnTo>
                  <a:pt x="21568" y="3692"/>
                </a:lnTo>
                <a:lnTo>
                  <a:pt x="22764" y="5264"/>
                </a:lnTo>
                <a:lnTo>
                  <a:pt x="24063" y="7110"/>
                </a:lnTo>
                <a:lnTo>
                  <a:pt x="24746" y="8101"/>
                </a:lnTo>
                <a:lnTo>
                  <a:pt x="25396" y="9092"/>
                </a:lnTo>
                <a:lnTo>
                  <a:pt x="26045" y="10117"/>
                </a:lnTo>
                <a:lnTo>
                  <a:pt x="26592" y="11109"/>
                </a:lnTo>
                <a:lnTo>
                  <a:pt x="27105" y="12066"/>
                </a:lnTo>
                <a:lnTo>
                  <a:pt x="27515" y="12988"/>
                </a:lnTo>
                <a:lnTo>
                  <a:pt x="27857" y="13809"/>
                </a:lnTo>
                <a:lnTo>
                  <a:pt x="27959" y="14219"/>
                </a:lnTo>
                <a:lnTo>
                  <a:pt x="28027" y="14561"/>
                </a:lnTo>
                <a:lnTo>
                  <a:pt x="28027" y="14561"/>
                </a:lnTo>
                <a:lnTo>
                  <a:pt x="28130" y="15210"/>
                </a:lnTo>
                <a:lnTo>
                  <a:pt x="28130" y="15825"/>
                </a:lnTo>
                <a:lnTo>
                  <a:pt x="28096" y="16440"/>
                </a:lnTo>
                <a:lnTo>
                  <a:pt x="28027" y="17056"/>
                </a:lnTo>
                <a:lnTo>
                  <a:pt x="27925" y="17637"/>
                </a:lnTo>
                <a:lnTo>
                  <a:pt x="27788" y="18218"/>
                </a:lnTo>
                <a:lnTo>
                  <a:pt x="27617" y="18765"/>
                </a:lnTo>
                <a:lnTo>
                  <a:pt x="27446" y="19243"/>
                </a:lnTo>
                <a:lnTo>
                  <a:pt x="27070" y="20166"/>
                </a:lnTo>
                <a:lnTo>
                  <a:pt x="26763" y="20849"/>
                </a:lnTo>
                <a:lnTo>
                  <a:pt x="26421" y="2146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6"/>
          <p:cNvSpPr/>
          <p:nvPr/>
        </p:nvSpPr>
        <p:spPr>
          <a:xfrm>
            <a:off x="1866117" y="3489791"/>
            <a:ext cx="56665" cy="84394"/>
          </a:xfrm>
          <a:custGeom>
            <a:rect b="b" l="l" r="r" t="t"/>
            <a:pathLst>
              <a:path extrusionOk="0" h="4684" w="3145">
                <a:moveTo>
                  <a:pt x="0" y="1"/>
                </a:moveTo>
                <a:lnTo>
                  <a:pt x="0" y="35"/>
                </a:lnTo>
                <a:lnTo>
                  <a:pt x="376" y="616"/>
                </a:lnTo>
                <a:lnTo>
                  <a:pt x="752" y="1163"/>
                </a:lnTo>
                <a:lnTo>
                  <a:pt x="1504" y="2359"/>
                </a:lnTo>
                <a:lnTo>
                  <a:pt x="3076" y="4649"/>
                </a:lnTo>
                <a:lnTo>
                  <a:pt x="3076" y="4683"/>
                </a:lnTo>
                <a:lnTo>
                  <a:pt x="3110" y="4683"/>
                </a:lnTo>
                <a:lnTo>
                  <a:pt x="3145" y="4649"/>
                </a:lnTo>
                <a:lnTo>
                  <a:pt x="3145" y="4615"/>
                </a:lnTo>
                <a:lnTo>
                  <a:pt x="2529" y="3555"/>
                </a:lnTo>
                <a:lnTo>
                  <a:pt x="1846" y="2462"/>
                </a:lnTo>
                <a:lnTo>
                  <a:pt x="1675" y="2086"/>
                </a:lnTo>
                <a:lnTo>
                  <a:pt x="1504" y="1710"/>
                </a:lnTo>
                <a:lnTo>
                  <a:pt x="1196" y="1163"/>
                </a:lnTo>
                <a:lnTo>
                  <a:pt x="957" y="582"/>
                </a:lnTo>
                <a:lnTo>
                  <a:pt x="923" y="582"/>
                </a:lnTo>
                <a:lnTo>
                  <a:pt x="923" y="616"/>
                </a:lnTo>
                <a:lnTo>
                  <a:pt x="1401" y="1744"/>
                </a:lnTo>
                <a:lnTo>
                  <a:pt x="1401" y="1812"/>
                </a:lnTo>
                <a:lnTo>
                  <a:pt x="889" y="1094"/>
                </a:lnTo>
                <a:lnTo>
                  <a:pt x="479" y="548"/>
                </a:lnTo>
                <a:lnTo>
                  <a:pt x="3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1866117" y="3489791"/>
            <a:ext cx="56665" cy="84394"/>
          </a:xfrm>
          <a:custGeom>
            <a:rect b="b" l="l" r="r" t="t"/>
            <a:pathLst>
              <a:path extrusionOk="0" fill="none" h="4684" w="3145">
                <a:moveTo>
                  <a:pt x="3145" y="4615"/>
                </a:moveTo>
                <a:lnTo>
                  <a:pt x="3145" y="4615"/>
                </a:lnTo>
                <a:lnTo>
                  <a:pt x="2529" y="3555"/>
                </a:lnTo>
                <a:lnTo>
                  <a:pt x="1846" y="2462"/>
                </a:lnTo>
                <a:lnTo>
                  <a:pt x="1846" y="2462"/>
                </a:lnTo>
                <a:lnTo>
                  <a:pt x="1675" y="2086"/>
                </a:lnTo>
                <a:lnTo>
                  <a:pt x="1504" y="1710"/>
                </a:lnTo>
                <a:lnTo>
                  <a:pt x="1504" y="1710"/>
                </a:lnTo>
                <a:lnTo>
                  <a:pt x="1196" y="1163"/>
                </a:lnTo>
                <a:lnTo>
                  <a:pt x="957" y="582"/>
                </a:lnTo>
                <a:lnTo>
                  <a:pt x="957" y="582"/>
                </a:lnTo>
                <a:lnTo>
                  <a:pt x="957" y="582"/>
                </a:lnTo>
                <a:lnTo>
                  <a:pt x="923" y="582"/>
                </a:lnTo>
                <a:lnTo>
                  <a:pt x="923" y="616"/>
                </a:lnTo>
                <a:lnTo>
                  <a:pt x="923" y="616"/>
                </a:lnTo>
                <a:lnTo>
                  <a:pt x="1401" y="1744"/>
                </a:lnTo>
                <a:lnTo>
                  <a:pt x="1401" y="1812"/>
                </a:lnTo>
                <a:lnTo>
                  <a:pt x="1401" y="1812"/>
                </a:lnTo>
                <a:lnTo>
                  <a:pt x="889" y="1094"/>
                </a:lnTo>
                <a:lnTo>
                  <a:pt x="889" y="1094"/>
                </a:lnTo>
                <a:lnTo>
                  <a:pt x="479" y="548"/>
                </a:lnTo>
                <a:lnTo>
                  <a:pt x="34" y="1"/>
                </a:lnTo>
                <a:lnTo>
                  <a:pt x="34" y="1"/>
                </a:lnTo>
                <a:lnTo>
                  <a:pt x="0" y="1"/>
                </a:lnTo>
                <a:lnTo>
                  <a:pt x="0" y="35"/>
                </a:lnTo>
                <a:lnTo>
                  <a:pt x="0" y="35"/>
                </a:lnTo>
                <a:lnTo>
                  <a:pt x="376" y="616"/>
                </a:lnTo>
                <a:lnTo>
                  <a:pt x="752" y="1163"/>
                </a:lnTo>
                <a:lnTo>
                  <a:pt x="752" y="1163"/>
                </a:lnTo>
                <a:lnTo>
                  <a:pt x="1504" y="2359"/>
                </a:lnTo>
                <a:lnTo>
                  <a:pt x="1504" y="2359"/>
                </a:lnTo>
                <a:lnTo>
                  <a:pt x="3076" y="4649"/>
                </a:lnTo>
                <a:lnTo>
                  <a:pt x="3076" y="4649"/>
                </a:lnTo>
                <a:lnTo>
                  <a:pt x="3076" y="4683"/>
                </a:lnTo>
                <a:lnTo>
                  <a:pt x="3110" y="4683"/>
                </a:lnTo>
                <a:lnTo>
                  <a:pt x="3110" y="4683"/>
                </a:lnTo>
                <a:lnTo>
                  <a:pt x="3145" y="4649"/>
                </a:lnTo>
                <a:lnTo>
                  <a:pt x="3145" y="461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1864874" y="3910392"/>
            <a:ext cx="631" cy="649"/>
          </a:xfrm>
          <a:custGeom>
            <a:rect b="b" l="l" r="r" t="t"/>
            <a:pathLst>
              <a:path extrusionOk="0" h="36" w="35">
                <a:moveTo>
                  <a:pt x="1" y="1"/>
                </a:moveTo>
                <a:lnTo>
                  <a:pt x="1" y="35"/>
                </a:lnTo>
                <a:lnTo>
                  <a:pt x="35" y="3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6"/>
          <p:cNvSpPr/>
          <p:nvPr/>
        </p:nvSpPr>
        <p:spPr>
          <a:xfrm>
            <a:off x="1864874" y="3910392"/>
            <a:ext cx="631" cy="649"/>
          </a:xfrm>
          <a:custGeom>
            <a:rect b="b" l="l" r="r" t="t"/>
            <a:pathLst>
              <a:path extrusionOk="0" fill="none" h="36" w="35">
                <a:moveTo>
                  <a:pt x="1" y="1"/>
                </a:moveTo>
                <a:lnTo>
                  <a:pt x="1" y="1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35" y="35"/>
                </a:lnTo>
                <a:lnTo>
                  <a:pt x="35" y="35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6"/>
          <p:cNvSpPr/>
          <p:nvPr/>
        </p:nvSpPr>
        <p:spPr>
          <a:xfrm>
            <a:off x="1861793" y="3911022"/>
            <a:ext cx="3099" cy="2468"/>
          </a:xfrm>
          <a:custGeom>
            <a:rect b="b" l="l" r="r" t="t"/>
            <a:pathLst>
              <a:path extrusionOk="0" h="137" w="172">
                <a:moveTo>
                  <a:pt x="172" y="0"/>
                </a:moveTo>
                <a:lnTo>
                  <a:pt x="1" y="103"/>
                </a:lnTo>
                <a:lnTo>
                  <a:pt x="35" y="137"/>
                </a:lnTo>
                <a:lnTo>
                  <a:pt x="172" y="0"/>
                </a:lnTo>
                <a:close/>
              </a:path>
            </a:pathLst>
          </a:custGeom>
          <a:solidFill>
            <a:srgbClr val="1E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6"/>
          <p:cNvSpPr/>
          <p:nvPr/>
        </p:nvSpPr>
        <p:spPr>
          <a:xfrm>
            <a:off x="1861793" y="3911022"/>
            <a:ext cx="3099" cy="2468"/>
          </a:xfrm>
          <a:custGeom>
            <a:rect b="b" l="l" r="r" t="t"/>
            <a:pathLst>
              <a:path extrusionOk="0" fill="none" h="137" w="172">
                <a:moveTo>
                  <a:pt x="172" y="0"/>
                </a:moveTo>
                <a:lnTo>
                  <a:pt x="172" y="0"/>
                </a:lnTo>
                <a:lnTo>
                  <a:pt x="1" y="103"/>
                </a:lnTo>
                <a:lnTo>
                  <a:pt x="1" y="103"/>
                </a:lnTo>
                <a:lnTo>
                  <a:pt x="35" y="137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6"/>
          <p:cNvSpPr/>
          <p:nvPr/>
        </p:nvSpPr>
        <p:spPr>
          <a:xfrm>
            <a:off x="1645655" y="4062513"/>
            <a:ext cx="14180" cy="10486"/>
          </a:xfrm>
          <a:custGeom>
            <a:rect b="b" l="l" r="r" t="t"/>
            <a:pathLst>
              <a:path extrusionOk="0" h="582" w="787">
                <a:moveTo>
                  <a:pt x="786" y="0"/>
                </a:moveTo>
                <a:lnTo>
                  <a:pt x="547" y="205"/>
                </a:lnTo>
                <a:lnTo>
                  <a:pt x="581" y="205"/>
                </a:lnTo>
                <a:lnTo>
                  <a:pt x="786" y="34"/>
                </a:lnTo>
                <a:lnTo>
                  <a:pt x="786" y="0"/>
                </a:lnTo>
                <a:close/>
                <a:moveTo>
                  <a:pt x="274" y="376"/>
                </a:moveTo>
                <a:lnTo>
                  <a:pt x="0" y="581"/>
                </a:lnTo>
                <a:lnTo>
                  <a:pt x="239" y="410"/>
                </a:lnTo>
                <a:lnTo>
                  <a:pt x="274" y="37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6"/>
          <p:cNvSpPr/>
          <p:nvPr/>
        </p:nvSpPr>
        <p:spPr>
          <a:xfrm>
            <a:off x="1645655" y="4069270"/>
            <a:ext cx="4937" cy="3730"/>
          </a:xfrm>
          <a:custGeom>
            <a:rect b="b" l="l" r="r" t="t"/>
            <a:pathLst>
              <a:path extrusionOk="0" fill="none" h="207" w="274">
                <a:moveTo>
                  <a:pt x="274" y="1"/>
                </a:moveTo>
                <a:lnTo>
                  <a:pt x="274" y="1"/>
                </a:lnTo>
                <a:lnTo>
                  <a:pt x="0" y="206"/>
                </a:lnTo>
                <a:lnTo>
                  <a:pt x="0" y="206"/>
                </a:lnTo>
                <a:lnTo>
                  <a:pt x="0" y="206"/>
                </a:lnTo>
                <a:lnTo>
                  <a:pt x="239" y="35"/>
                </a:lnTo>
                <a:lnTo>
                  <a:pt x="239" y="35"/>
                </a:lnTo>
                <a:lnTo>
                  <a:pt x="274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6"/>
          <p:cNvSpPr/>
          <p:nvPr/>
        </p:nvSpPr>
        <p:spPr>
          <a:xfrm>
            <a:off x="1655493" y="4062513"/>
            <a:ext cx="4342" cy="3712"/>
          </a:xfrm>
          <a:custGeom>
            <a:rect b="b" l="l" r="r" t="t"/>
            <a:pathLst>
              <a:path extrusionOk="0" fill="none" h="206" w="241">
                <a:moveTo>
                  <a:pt x="240" y="0"/>
                </a:moveTo>
                <a:lnTo>
                  <a:pt x="240" y="0"/>
                </a:lnTo>
                <a:lnTo>
                  <a:pt x="1" y="205"/>
                </a:lnTo>
                <a:lnTo>
                  <a:pt x="1" y="205"/>
                </a:lnTo>
                <a:lnTo>
                  <a:pt x="35" y="205"/>
                </a:lnTo>
                <a:lnTo>
                  <a:pt x="240" y="34"/>
                </a:lnTo>
                <a:lnTo>
                  <a:pt x="240" y="34"/>
                </a:lnTo>
                <a:lnTo>
                  <a:pt x="24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6"/>
          <p:cNvSpPr/>
          <p:nvPr/>
        </p:nvSpPr>
        <p:spPr>
          <a:xfrm>
            <a:off x="1848244" y="3920860"/>
            <a:ext cx="3099" cy="2486"/>
          </a:xfrm>
          <a:custGeom>
            <a:rect b="b" l="l" r="r" t="t"/>
            <a:pathLst>
              <a:path extrusionOk="0" fill="none" h="138" w="172">
                <a:moveTo>
                  <a:pt x="172" y="1"/>
                </a:moveTo>
                <a:lnTo>
                  <a:pt x="172" y="1"/>
                </a:lnTo>
                <a:lnTo>
                  <a:pt x="1" y="138"/>
                </a:lnTo>
                <a:lnTo>
                  <a:pt x="1" y="138"/>
                </a:lnTo>
                <a:lnTo>
                  <a:pt x="1" y="138"/>
                </a:lnTo>
                <a:lnTo>
                  <a:pt x="1" y="138"/>
                </a:lnTo>
                <a:lnTo>
                  <a:pt x="172" y="1"/>
                </a:lnTo>
                <a:lnTo>
                  <a:pt x="172" y="1"/>
                </a:lnTo>
                <a:lnTo>
                  <a:pt x="172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6"/>
          <p:cNvSpPr/>
          <p:nvPr/>
        </p:nvSpPr>
        <p:spPr>
          <a:xfrm>
            <a:off x="1494164" y="3448531"/>
            <a:ext cx="426763" cy="713745"/>
          </a:xfrm>
          <a:custGeom>
            <a:rect b="b" l="l" r="r" t="t"/>
            <a:pathLst>
              <a:path extrusionOk="0" h="39614" w="23686">
                <a:moveTo>
                  <a:pt x="14663" y="206"/>
                </a:moveTo>
                <a:lnTo>
                  <a:pt x="14800" y="240"/>
                </a:lnTo>
                <a:lnTo>
                  <a:pt x="14936" y="308"/>
                </a:lnTo>
                <a:lnTo>
                  <a:pt x="15039" y="445"/>
                </a:lnTo>
                <a:lnTo>
                  <a:pt x="15073" y="616"/>
                </a:lnTo>
                <a:lnTo>
                  <a:pt x="15039" y="787"/>
                </a:lnTo>
                <a:lnTo>
                  <a:pt x="14936" y="924"/>
                </a:lnTo>
                <a:lnTo>
                  <a:pt x="14800" y="992"/>
                </a:lnTo>
                <a:lnTo>
                  <a:pt x="14663" y="1026"/>
                </a:lnTo>
                <a:lnTo>
                  <a:pt x="14629" y="1026"/>
                </a:lnTo>
                <a:lnTo>
                  <a:pt x="14663" y="1060"/>
                </a:lnTo>
                <a:lnTo>
                  <a:pt x="14492" y="1026"/>
                </a:lnTo>
                <a:lnTo>
                  <a:pt x="14355" y="924"/>
                </a:lnTo>
                <a:lnTo>
                  <a:pt x="14253" y="787"/>
                </a:lnTo>
                <a:lnTo>
                  <a:pt x="14218" y="616"/>
                </a:lnTo>
                <a:lnTo>
                  <a:pt x="14253" y="445"/>
                </a:lnTo>
                <a:lnTo>
                  <a:pt x="14355" y="308"/>
                </a:lnTo>
                <a:lnTo>
                  <a:pt x="14492" y="240"/>
                </a:lnTo>
                <a:lnTo>
                  <a:pt x="14663" y="206"/>
                </a:lnTo>
                <a:close/>
                <a:moveTo>
                  <a:pt x="14526" y="1"/>
                </a:moveTo>
                <a:lnTo>
                  <a:pt x="14389" y="69"/>
                </a:lnTo>
                <a:lnTo>
                  <a:pt x="14287" y="103"/>
                </a:lnTo>
                <a:lnTo>
                  <a:pt x="14218" y="172"/>
                </a:lnTo>
                <a:lnTo>
                  <a:pt x="14116" y="274"/>
                </a:lnTo>
                <a:lnTo>
                  <a:pt x="14082" y="377"/>
                </a:lnTo>
                <a:lnTo>
                  <a:pt x="14048" y="513"/>
                </a:lnTo>
                <a:lnTo>
                  <a:pt x="14013" y="616"/>
                </a:lnTo>
                <a:lnTo>
                  <a:pt x="14048" y="753"/>
                </a:lnTo>
                <a:lnTo>
                  <a:pt x="14082" y="855"/>
                </a:lnTo>
                <a:lnTo>
                  <a:pt x="14116" y="958"/>
                </a:lnTo>
                <a:lnTo>
                  <a:pt x="14218" y="1060"/>
                </a:lnTo>
                <a:lnTo>
                  <a:pt x="14287" y="1129"/>
                </a:lnTo>
                <a:lnTo>
                  <a:pt x="14389" y="1197"/>
                </a:lnTo>
                <a:lnTo>
                  <a:pt x="14526" y="1231"/>
                </a:lnTo>
                <a:lnTo>
                  <a:pt x="14765" y="1231"/>
                </a:lnTo>
                <a:lnTo>
                  <a:pt x="14902" y="1197"/>
                </a:lnTo>
                <a:lnTo>
                  <a:pt x="15005" y="1129"/>
                </a:lnTo>
                <a:lnTo>
                  <a:pt x="15073" y="1060"/>
                </a:lnTo>
                <a:lnTo>
                  <a:pt x="15175" y="992"/>
                </a:lnTo>
                <a:lnTo>
                  <a:pt x="15210" y="855"/>
                </a:lnTo>
                <a:lnTo>
                  <a:pt x="15244" y="753"/>
                </a:lnTo>
                <a:lnTo>
                  <a:pt x="15278" y="616"/>
                </a:lnTo>
                <a:lnTo>
                  <a:pt x="15244" y="513"/>
                </a:lnTo>
                <a:lnTo>
                  <a:pt x="15210" y="377"/>
                </a:lnTo>
                <a:lnTo>
                  <a:pt x="15175" y="274"/>
                </a:lnTo>
                <a:lnTo>
                  <a:pt x="15073" y="172"/>
                </a:lnTo>
                <a:lnTo>
                  <a:pt x="15005" y="103"/>
                </a:lnTo>
                <a:lnTo>
                  <a:pt x="14902" y="69"/>
                </a:lnTo>
                <a:lnTo>
                  <a:pt x="14765" y="1"/>
                </a:lnTo>
                <a:close/>
                <a:moveTo>
                  <a:pt x="11826" y="4512"/>
                </a:moveTo>
                <a:lnTo>
                  <a:pt x="11997" y="4547"/>
                </a:lnTo>
                <a:lnTo>
                  <a:pt x="12134" y="4615"/>
                </a:lnTo>
                <a:lnTo>
                  <a:pt x="12236" y="4752"/>
                </a:lnTo>
                <a:lnTo>
                  <a:pt x="12270" y="4923"/>
                </a:lnTo>
                <a:lnTo>
                  <a:pt x="12236" y="5093"/>
                </a:lnTo>
                <a:lnTo>
                  <a:pt x="12168" y="5230"/>
                </a:lnTo>
                <a:lnTo>
                  <a:pt x="12031" y="5333"/>
                </a:lnTo>
                <a:lnTo>
                  <a:pt x="11860" y="5367"/>
                </a:lnTo>
                <a:lnTo>
                  <a:pt x="11826" y="5367"/>
                </a:lnTo>
                <a:lnTo>
                  <a:pt x="11689" y="5333"/>
                </a:lnTo>
                <a:lnTo>
                  <a:pt x="11553" y="5230"/>
                </a:lnTo>
                <a:lnTo>
                  <a:pt x="11450" y="5093"/>
                </a:lnTo>
                <a:lnTo>
                  <a:pt x="11416" y="4923"/>
                </a:lnTo>
                <a:lnTo>
                  <a:pt x="11450" y="4752"/>
                </a:lnTo>
                <a:lnTo>
                  <a:pt x="11518" y="4615"/>
                </a:lnTo>
                <a:lnTo>
                  <a:pt x="11655" y="4547"/>
                </a:lnTo>
                <a:lnTo>
                  <a:pt x="11826" y="4512"/>
                </a:lnTo>
                <a:close/>
                <a:moveTo>
                  <a:pt x="17431" y="4512"/>
                </a:moveTo>
                <a:lnTo>
                  <a:pt x="17602" y="4547"/>
                </a:lnTo>
                <a:lnTo>
                  <a:pt x="17739" y="4615"/>
                </a:lnTo>
                <a:lnTo>
                  <a:pt x="17841" y="4752"/>
                </a:lnTo>
                <a:lnTo>
                  <a:pt x="17876" y="4923"/>
                </a:lnTo>
                <a:lnTo>
                  <a:pt x="17841" y="5093"/>
                </a:lnTo>
                <a:lnTo>
                  <a:pt x="17773" y="5230"/>
                </a:lnTo>
                <a:lnTo>
                  <a:pt x="17636" y="5333"/>
                </a:lnTo>
                <a:lnTo>
                  <a:pt x="17465" y="5367"/>
                </a:lnTo>
                <a:lnTo>
                  <a:pt x="17431" y="5367"/>
                </a:lnTo>
                <a:lnTo>
                  <a:pt x="17260" y="5333"/>
                </a:lnTo>
                <a:lnTo>
                  <a:pt x="17124" y="5230"/>
                </a:lnTo>
                <a:lnTo>
                  <a:pt x="17055" y="5093"/>
                </a:lnTo>
                <a:lnTo>
                  <a:pt x="17021" y="4923"/>
                </a:lnTo>
                <a:lnTo>
                  <a:pt x="17055" y="4752"/>
                </a:lnTo>
                <a:lnTo>
                  <a:pt x="17124" y="4615"/>
                </a:lnTo>
                <a:lnTo>
                  <a:pt x="17260" y="4547"/>
                </a:lnTo>
                <a:lnTo>
                  <a:pt x="17431" y="4512"/>
                </a:lnTo>
                <a:close/>
                <a:moveTo>
                  <a:pt x="11723" y="4307"/>
                </a:moveTo>
                <a:lnTo>
                  <a:pt x="11587" y="4341"/>
                </a:lnTo>
                <a:lnTo>
                  <a:pt x="11484" y="4410"/>
                </a:lnTo>
                <a:lnTo>
                  <a:pt x="11416" y="4478"/>
                </a:lnTo>
                <a:lnTo>
                  <a:pt x="11313" y="4581"/>
                </a:lnTo>
                <a:lnTo>
                  <a:pt x="11279" y="4683"/>
                </a:lnTo>
                <a:lnTo>
                  <a:pt x="11245" y="4786"/>
                </a:lnTo>
                <a:lnTo>
                  <a:pt x="11211" y="4923"/>
                </a:lnTo>
                <a:lnTo>
                  <a:pt x="11245" y="5059"/>
                </a:lnTo>
                <a:lnTo>
                  <a:pt x="11279" y="5162"/>
                </a:lnTo>
                <a:lnTo>
                  <a:pt x="11313" y="5264"/>
                </a:lnTo>
                <a:lnTo>
                  <a:pt x="11416" y="5367"/>
                </a:lnTo>
                <a:lnTo>
                  <a:pt x="11484" y="5435"/>
                </a:lnTo>
                <a:lnTo>
                  <a:pt x="11587" y="5504"/>
                </a:lnTo>
                <a:lnTo>
                  <a:pt x="11723" y="5538"/>
                </a:lnTo>
                <a:lnTo>
                  <a:pt x="11963" y="5538"/>
                </a:lnTo>
                <a:lnTo>
                  <a:pt x="12099" y="5504"/>
                </a:lnTo>
                <a:lnTo>
                  <a:pt x="12202" y="5435"/>
                </a:lnTo>
                <a:lnTo>
                  <a:pt x="12270" y="5367"/>
                </a:lnTo>
                <a:lnTo>
                  <a:pt x="12373" y="5264"/>
                </a:lnTo>
                <a:lnTo>
                  <a:pt x="12407" y="5162"/>
                </a:lnTo>
                <a:lnTo>
                  <a:pt x="12441" y="5059"/>
                </a:lnTo>
                <a:lnTo>
                  <a:pt x="12475" y="4923"/>
                </a:lnTo>
                <a:lnTo>
                  <a:pt x="12441" y="4820"/>
                </a:lnTo>
                <a:lnTo>
                  <a:pt x="12407" y="4683"/>
                </a:lnTo>
                <a:lnTo>
                  <a:pt x="12373" y="4581"/>
                </a:lnTo>
                <a:lnTo>
                  <a:pt x="12270" y="4478"/>
                </a:lnTo>
                <a:lnTo>
                  <a:pt x="12202" y="4410"/>
                </a:lnTo>
                <a:lnTo>
                  <a:pt x="12099" y="4341"/>
                </a:lnTo>
                <a:lnTo>
                  <a:pt x="11963" y="4307"/>
                </a:lnTo>
                <a:close/>
                <a:moveTo>
                  <a:pt x="17329" y="4307"/>
                </a:moveTo>
                <a:lnTo>
                  <a:pt x="17192" y="4341"/>
                </a:lnTo>
                <a:lnTo>
                  <a:pt x="17089" y="4410"/>
                </a:lnTo>
                <a:lnTo>
                  <a:pt x="17021" y="4478"/>
                </a:lnTo>
                <a:lnTo>
                  <a:pt x="16919" y="4581"/>
                </a:lnTo>
                <a:lnTo>
                  <a:pt x="16884" y="4683"/>
                </a:lnTo>
                <a:lnTo>
                  <a:pt x="16850" y="4820"/>
                </a:lnTo>
                <a:lnTo>
                  <a:pt x="16816" y="4923"/>
                </a:lnTo>
                <a:lnTo>
                  <a:pt x="16850" y="5059"/>
                </a:lnTo>
                <a:lnTo>
                  <a:pt x="16884" y="5162"/>
                </a:lnTo>
                <a:lnTo>
                  <a:pt x="16919" y="5264"/>
                </a:lnTo>
                <a:lnTo>
                  <a:pt x="17021" y="5367"/>
                </a:lnTo>
                <a:lnTo>
                  <a:pt x="17089" y="5435"/>
                </a:lnTo>
                <a:lnTo>
                  <a:pt x="17192" y="5504"/>
                </a:lnTo>
                <a:lnTo>
                  <a:pt x="17329" y="5538"/>
                </a:lnTo>
                <a:lnTo>
                  <a:pt x="17568" y="5538"/>
                </a:lnTo>
                <a:lnTo>
                  <a:pt x="17705" y="5504"/>
                </a:lnTo>
                <a:lnTo>
                  <a:pt x="17807" y="5435"/>
                </a:lnTo>
                <a:lnTo>
                  <a:pt x="17876" y="5367"/>
                </a:lnTo>
                <a:lnTo>
                  <a:pt x="17978" y="5264"/>
                </a:lnTo>
                <a:lnTo>
                  <a:pt x="18012" y="5162"/>
                </a:lnTo>
                <a:lnTo>
                  <a:pt x="18046" y="5059"/>
                </a:lnTo>
                <a:lnTo>
                  <a:pt x="18081" y="4923"/>
                </a:lnTo>
                <a:lnTo>
                  <a:pt x="18046" y="4820"/>
                </a:lnTo>
                <a:lnTo>
                  <a:pt x="18012" y="4683"/>
                </a:lnTo>
                <a:lnTo>
                  <a:pt x="17978" y="4581"/>
                </a:lnTo>
                <a:lnTo>
                  <a:pt x="17876" y="4478"/>
                </a:lnTo>
                <a:lnTo>
                  <a:pt x="17807" y="4410"/>
                </a:lnTo>
                <a:lnTo>
                  <a:pt x="17705" y="4341"/>
                </a:lnTo>
                <a:lnTo>
                  <a:pt x="17568" y="4307"/>
                </a:lnTo>
                <a:close/>
                <a:moveTo>
                  <a:pt x="14697" y="8751"/>
                </a:moveTo>
                <a:lnTo>
                  <a:pt x="14834" y="8819"/>
                </a:lnTo>
                <a:lnTo>
                  <a:pt x="14936" y="8887"/>
                </a:lnTo>
                <a:lnTo>
                  <a:pt x="15039" y="8990"/>
                </a:lnTo>
                <a:lnTo>
                  <a:pt x="15073" y="9127"/>
                </a:lnTo>
                <a:lnTo>
                  <a:pt x="15039" y="9297"/>
                </a:lnTo>
                <a:lnTo>
                  <a:pt x="14936" y="9434"/>
                </a:lnTo>
                <a:lnTo>
                  <a:pt x="14800" y="9537"/>
                </a:lnTo>
                <a:lnTo>
                  <a:pt x="14663" y="9571"/>
                </a:lnTo>
                <a:lnTo>
                  <a:pt x="14492" y="9537"/>
                </a:lnTo>
                <a:lnTo>
                  <a:pt x="14355" y="9434"/>
                </a:lnTo>
                <a:lnTo>
                  <a:pt x="14253" y="9297"/>
                </a:lnTo>
                <a:lnTo>
                  <a:pt x="14218" y="9127"/>
                </a:lnTo>
                <a:lnTo>
                  <a:pt x="14253" y="8990"/>
                </a:lnTo>
                <a:lnTo>
                  <a:pt x="14355" y="8853"/>
                </a:lnTo>
                <a:lnTo>
                  <a:pt x="14492" y="8785"/>
                </a:lnTo>
                <a:lnTo>
                  <a:pt x="14663" y="8751"/>
                </a:lnTo>
                <a:close/>
                <a:moveTo>
                  <a:pt x="20234" y="8716"/>
                </a:moveTo>
                <a:lnTo>
                  <a:pt x="20405" y="8751"/>
                </a:lnTo>
                <a:lnTo>
                  <a:pt x="20542" y="8853"/>
                </a:lnTo>
                <a:lnTo>
                  <a:pt x="20644" y="8990"/>
                </a:lnTo>
                <a:lnTo>
                  <a:pt x="20678" y="9127"/>
                </a:lnTo>
                <a:lnTo>
                  <a:pt x="20644" y="9297"/>
                </a:lnTo>
                <a:lnTo>
                  <a:pt x="20542" y="9434"/>
                </a:lnTo>
                <a:lnTo>
                  <a:pt x="20405" y="9537"/>
                </a:lnTo>
                <a:lnTo>
                  <a:pt x="20234" y="9571"/>
                </a:lnTo>
                <a:lnTo>
                  <a:pt x="20097" y="9537"/>
                </a:lnTo>
                <a:lnTo>
                  <a:pt x="19960" y="9434"/>
                </a:lnTo>
                <a:lnTo>
                  <a:pt x="19858" y="9297"/>
                </a:lnTo>
                <a:lnTo>
                  <a:pt x="19824" y="9127"/>
                </a:lnTo>
                <a:lnTo>
                  <a:pt x="19858" y="8990"/>
                </a:lnTo>
                <a:lnTo>
                  <a:pt x="19960" y="8853"/>
                </a:lnTo>
                <a:lnTo>
                  <a:pt x="20097" y="8751"/>
                </a:lnTo>
                <a:lnTo>
                  <a:pt x="20234" y="8716"/>
                </a:lnTo>
                <a:close/>
                <a:moveTo>
                  <a:pt x="14629" y="8511"/>
                </a:moveTo>
                <a:lnTo>
                  <a:pt x="14526" y="8545"/>
                </a:lnTo>
                <a:lnTo>
                  <a:pt x="14389" y="8580"/>
                </a:lnTo>
                <a:lnTo>
                  <a:pt x="14287" y="8614"/>
                </a:lnTo>
                <a:lnTo>
                  <a:pt x="14218" y="8716"/>
                </a:lnTo>
                <a:lnTo>
                  <a:pt x="14116" y="8785"/>
                </a:lnTo>
                <a:lnTo>
                  <a:pt x="14082" y="8887"/>
                </a:lnTo>
                <a:lnTo>
                  <a:pt x="14048" y="9024"/>
                </a:lnTo>
                <a:lnTo>
                  <a:pt x="14013" y="9127"/>
                </a:lnTo>
                <a:lnTo>
                  <a:pt x="14048" y="9263"/>
                </a:lnTo>
                <a:lnTo>
                  <a:pt x="14082" y="9366"/>
                </a:lnTo>
                <a:lnTo>
                  <a:pt x="14116" y="9502"/>
                </a:lnTo>
                <a:lnTo>
                  <a:pt x="14218" y="9571"/>
                </a:lnTo>
                <a:lnTo>
                  <a:pt x="14287" y="9639"/>
                </a:lnTo>
                <a:lnTo>
                  <a:pt x="14389" y="9708"/>
                </a:lnTo>
                <a:lnTo>
                  <a:pt x="14526" y="9742"/>
                </a:lnTo>
                <a:lnTo>
                  <a:pt x="14663" y="9776"/>
                </a:lnTo>
                <a:lnTo>
                  <a:pt x="14765" y="9742"/>
                </a:lnTo>
                <a:lnTo>
                  <a:pt x="14902" y="9708"/>
                </a:lnTo>
                <a:lnTo>
                  <a:pt x="15005" y="9639"/>
                </a:lnTo>
                <a:lnTo>
                  <a:pt x="15073" y="9571"/>
                </a:lnTo>
                <a:lnTo>
                  <a:pt x="15175" y="9502"/>
                </a:lnTo>
                <a:lnTo>
                  <a:pt x="15210" y="9400"/>
                </a:lnTo>
                <a:lnTo>
                  <a:pt x="15244" y="9263"/>
                </a:lnTo>
                <a:lnTo>
                  <a:pt x="15278" y="9127"/>
                </a:lnTo>
                <a:lnTo>
                  <a:pt x="15244" y="9024"/>
                </a:lnTo>
                <a:lnTo>
                  <a:pt x="15210" y="8887"/>
                </a:lnTo>
                <a:lnTo>
                  <a:pt x="15175" y="8785"/>
                </a:lnTo>
                <a:lnTo>
                  <a:pt x="15073" y="8716"/>
                </a:lnTo>
                <a:lnTo>
                  <a:pt x="15005" y="8614"/>
                </a:lnTo>
                <a:lnTo>
                  <a:pt x="14902" y="8580"/>
                </a:lnTo>
                <a:lnTo>
                  <a:pt x="14765" y="8545"/>
                </a:lnTo>
                <a:lnTo>
                  <a:pt x="14629" y="8511"/>
                </a:lnTo>
                <a:close/>
                <a:moveTo>
                  <a:pt x="20234" y="8511"/>
                </a:moveTo>
                <a:lnTo>
                  <a:pt x="20131" y="8545"/>
                </a:lnTo>
                <a:lnTo>
                  <a:pt x="19995" y="8580"/>
                </a:lnTo>
                <a:lnTo>
                  <a:pt x="19892" y="8614"/>
                </a:lnTo>
                <a:lnTo>
                  <a:pt x="19824" y="8716"/>
                </a:lnTo>
                <a:lnTo>
                  <a:pt x="19721" y="8785"/>
                </a:lnTo>
                <a:lnTo>
                  <a:pt x="19687" y="8887"/>
                </a:lnTo>
                <a:lnTo>
                  <a:pt x="19653" y="9024"/>
                </a:lnTo>
                <a:lnTo>
                  <a:pt x="19619" y="9127"/>
                </a:lnTo>
                <a:lnTo>
                  <a:pt x="19653" y="9263"/>
                </a:lnTo>
                <a:lnTo>
                  <a:pt x="19687" y="9400"/>
                </a:lnTo>
                <a:lnTo>
                  <a:pt x="19755" y="9502"/>
                </a:lnTo>
                <a:lnTo>
                  <a:pt x="19824" y="9571"/>
                </a:lnTo>
                <a:lnTo>
                  <a:pt x="19926" y="9639"/>
                </a:lnTo>
                <a:lnTo>
                  <a:pt x="20029" y="9708"/>
                </a:lnTo>
                <a:lnTo>
                  <a:pt x="20131" y="9742"/>
                </a:lnTo>
                <a:lnTo>
                  <a:pt x="20268" y="9776"/>
                </a:lnTo>
                <a:lnTo>
                  <a:pt x="20371" y="9742"/>
                </a:lnTo>
                <a:lnTo>
                  <a:pt x="20507" y="9708"/>
                </a:lnTo>
                <a:lnTo>
                  <a:pt x="20610" y="9639"/>
                </a:lnTo>
                <a:lnTo>
                  <a:pt x="20678" y="9571"/>
                </a:lnTo>
                <a:lnTo>
                  <a:pt x="20781" y="9502"/>
                </a:lnTo>
                <a:lnTo>
                  <a:pt x="20815" y="9366"/>
                </a:lnTo>
                <a:lnTo>
                  <a:pt x="20849" y="9263"/>
                </a:lnTo>
                <a:lnTo>
                  <a:pt x="20883" y="9127"/>
                </a:lnTo>
                <a:lnTo>
                  <a:pt x="20849" y="9024"/>
                </a:lnTo>
                <a:lnTo>
                  <a:pt x="20815" y="8887"/>
                </a:lnTo>
                <a:lnTo>
                  <a:pt x="20781" y="8785"/>
                </a:lnTo>
                <a:lnTo>
                  <a:pt x="20712" y="8716"/>
                </a:lnTo>
                <a:lnTo>
                  <a:pt x="20610" y="8614"/>
                </a:lnTo>
                <a:lnTo>
                  <a:pt x="20507" y="8580"/>
                </a:lnTo>
                <a:lnTo>
                  <a:pt x="20371" y="8545"/>
                </a:lnTo>
                <a:lnTo>
                  <a:pt x="20268" y="8511"/>
                </a:lnTo>
                <a:close/>
                <a:moveTo>
                  <a:pt x="11860" y="13023"/>
                </a:moveTo>
                <a:lnTo>
                  <a:pt x="11997" y="13057"/>
                </a:lnTo>
                <a:lnTo>
                  <a:pt x="12134" y="13160"/>
                </a:lnTo>
                <a:lnTo>
                  <a:pt x="12202" y="13331"/>
                </a:lnTo>
                <a:lnTo>
                  <a:pt x="12236" y="13501"/>
                </a:lnTo>
                <a:lnTo>
                  <a:pt x="12168" y="13638"/>
                </a:lnTo>
                <a:lnTo>
                  <a:pt x="12099" y="13741"/>
                </a:lnTo>
                <a:lnTo>
                  <a:pt x="11997" y="13843"/>
                </a:lnTo>
                <a:lnTo>
                  <a:pt x="11860" y="13877"/>
                </a:lnTo>
                <a:lnTo>
                  <a:pt x="11792" y="13877"/>
                </a:lnTo>
                <a:lnTo>
                  <a:pt x="11655" y="13843"/>
                </a:lnTo>
                <a:lnTo>
                  <a:pt x="11518" y="13775"/>
                </a:lnTo>
                <a:lnTo>
                  <a:pt x="11416" y="13638"/>
                </a:lnTo>
                <a:lnTo>
                  <a:pt x="11382" y="13501"/>
                </a:lnTo>
                <a:lnTo>
                  <a:pt x="11382" y="13331"/>
                </a:lnTo>
                <a:lnTo>
                  <a:pt x="11450" y="13160"/>
                </a:lnTo>
                <a:lnTo>
                  <a:pt x="11587" y="13057"/>
                </a:lnTo>
                <a:lnTo>
                  <a:pt x="11758" y="13023"/>
                </a:lnTo>
                <a:close/>
                <a:moveTo>
                  <a:pt x="17431" y="13023"/>
                </a:moveTo>
                <a:lnTo>
                  <a:pt x="17602" y="13057"/>
                </a:lnTo>
                <a:lnTo>
                  <a:pt x="17739" y="13125"/>
                </a:lnTo>
                <a:lnTo>
                  <a:pt x="17841" y="13262"/>
                </a:lnTo>
                <a:lnTo>
                  <a:pt x="17876" y="13433"/>
                </a:lnTo>
                <a:lnTo>
                  <a:pt x="17841" y="13604"/>
                </a:lnTo>
                <a:lnTo>
                  <a:pt x="17739" y="13741"/>
                </a:lnTo>
                <a:lnTo>
                  <a:pt x="17602" y="13843"/>
                </a:lnTo>
                <a:lnTo>
                  <a:pt x="17465" y="13877"/>
                </a:lnTo>
                <a:lnTo>
                  <a:pt x="17431" y="13877"/>
                </a:lnTo>
                <a:lnTo>
                  <a:pt x="17260" y="13843"/>
                </a:lnTo>
                <a:lnTo>
                  <a:pt x="17124" y="13741"/>
                </a:lnTo>
                <a:lnTo>
                  <a:pt x="17055" y="13604"/>
                </a:lnTo>
                <a:lnTo>
                  <a:pt x="17021" y="13433"/>
                </a:lnTo>
                <a:lnTo>
                  <a:pt x="17055" y="13262"/>
                </a:lnTo>
                <a:lnTo>
                  <a:pt x="17124" y="13125"/>
                </a:lnTo>
                <a:lnTo>
                  <a:pt x="17260" y="13057"/>
                </a:lnTo>
                <a:lnTo>
                  <a:pt x="17431" y="13023"/>
                </a:lnTo>
                <a:close/>
                <a:moveTo>
                  <a:pt x="23071" y="13023"/>
                </a:moveTo>
                <a:lnTo>
                  <a:pt x="23207" y="13057"/>
                </a:lnTo>
                <a:lnTo>
                  <a:pt x="23344" y="13160"/>
                </a:lnTo>
                <a:lnTo>
                  <a:pt x="23413" y="13331"/>
                </a:lnTo>
                <a:lnTo>
                  <a:pt x="23447" y="13501"/>
                </a:lnTo>
                <a:lnTo>
                  <a:pt x="23413" y="13638"/>
                </a:lnTo>
                <a:lnTo>
                  <a:pt x="23310" y="13741"/>
                </a:lnTo>
                <a:lnTo>
                  <a:pt x="23207" y="13843"/>
                </a:lnTo>
                <a:lnTo>
                  <a:pt x="23071" y="13877"/>
                </a:lnTo>
                <a:lnTo>
                  <a:pt x="23002" y="13877"/>
                </a:lnTo>
                <a:lnTo>
                  <a:pt x="22866" y="13843"/>
                </a:lnTo>
                <a:lnTo>
                  <a:pt x="22729" y="13775"/>
                </a:lnTo>
                <a:lnTo>
                  <a:pt x="22626" y="13638"/>
                </a:lnTo>
                <a:lnTo>
                  <a:pt x="22592" y="13501"/>
                </a:lnTo>
                <a:lnTo>
                  <a:pt x="22592" y="13331"/>
                </a:lnTo>
                <a:lnTo>
                  <a:pt x="22695" y="13160"/>
                </a:lnTo>
                <a:lnTo>
                  <a:pt x="22797" y="13057"/>
                </a:lnTo>
                <a:lnTo>
                  <a:pt x="22968" y="13023"/>
                </a:lnTo>
                <a:close/>
                <a:moveTo>
                  <a:pt x="11723" y="12818"/>
                </a:moveTo>
                <a:lnTo>
                  <a:pt x="11587" y="12852"/>
                </a:lnTo>
                <a:lnTo>
                  <a:pt x="11484" y="12920"/>
                </a:lnTo>
                <a:lnTo>
                  <a:pt x="11382" y="12989"/>
                </a:lnTo>
                <a:lnTo>
                  <a:pt x="11313" y="13091"/>
                </a:lnTo>
                <a:lnTo>
                  <a:pt x="11279" y="13194"/>
                </a:lnTo>
                <a:lnTo>
                  <a:pt x="11211" y="13296"/>
                </a:lnTo>
                <a:lnTo>
                  <a:pt x="11211" y="13433"/>
                </a:lnTo>
                <a:lnTo>
                  <a:pt x="11211" y="13570"/>
                </a:lnTo>
                <a:lnTo>
                  <a:pt x="11245" y="13672"/>
                </a:lnTo>
                <a:lnTo>
                  <a:pt x="11313" y="13775"/>
                </a:lnTo>
                <a:lnTo>
                  <a:pt x="11382" y="13877"/>
                </a:lnTo>
                <a:lnTo>
                  <a:pt x="11484" y="13946"/>
                </a:lnTo>
                <a:lnTo>
                  <a:pt x="11587" y="14014"/>
                </a:lnTo>
                <a:lnTo>
                  <a:pt x="11723" y="14048"/>
                </a:lnTo>
                <a:lnTo>
                  <a:pt x="11826" y="14082"/>
                </a:lnTo>
                <a:lnTo>
                  <a:pt x="11963" y="14048"/>
                </a:lnTo>
                <a:lnTo>
                  <a:pt x="12065" y="14014"/>
                </a:lnTo>
                <a:lnTo>
                  <a:pt x="12202" y="13980"/>
                </a:lnTo>
                <a:lnTo>
                  <a:pt x="12270" y="13877"/>
                </a:lnTo>
                <a:lnTo>
                  <a:pt x="12373" y="13809"/>
                </a:lnTo>
                <a:lnTo>
                  <a:pt x="12407" y="13706"/>
                </a:lnTo>
                <a:lnTo>
                  <a:pt x="12441" y="13570"/>
                </a:lnTo>
                <a:lnTo>
                  <a:pt x="12475" y="13433"/>
                </a:lnTo>
                <a:lnTo>
                  <a:pt x="12441" y="13331"/>
                </a:lnTo>
                <a:lnTo>
                  <a:pt x="12407" y="13194"/>
                </a:lnTo>
                <a:lnTo>
                  <a:pt x="12373" y="13091"/>
                </a:lnTo>
                <a:lnTo>
                  <a:pt x="12270" y="12989"/>
                </a:lnTo>
                <a:lnTo>
                  <a:pt x="12202" y="12920"/>
                </a:lnTo>
                <a:lnTo>
                  <a:pt x="12065" y="12852"/>
                </a:lnTo>
                <a:lnTo>
                  <a:pt x="11963" y="12818"/>
                </a:lnTo>
                <a:close/>
                <a:moveTo>
                  <a:pt x="17329" y="12818"/>
                </a:moveTo>
                <a:lnTo>
                  <a:pt x="17192" y="12852"/>
                </a:lnTo>
                <a:lnTo>
                  <a:pt x="17089" y="12920"/>
                </a:lnTo>
                <a:lnTo>
                  <a:pt x="16987" y="12989"/>
                </a:lnTo>
                <a:lnTo>
                  <a:pt x="16919" y="13091"/>
                </a:lnTo>
                <a:lnTo>
                  <a:pt x="16850" y="13194"/>
                </a:lnTo>
                <a:lnTo>
                  <a:pt x="16816" y="13331"/>
                </a:lnTo>
                <a:lnTo>
                  <a:pt x="16816" y="13433"/>
                </a:lnTo>
                <a:lnTo>
                  <a:pt x="16816" y="13570"/>
                </a:lnTo>
                <a:lnTo>
                  <a:pt x="16850" y="13672"/>
                </a:lnTo>
                <a:lnTo>
                  <a:pt x="16919" y="13809"/>
                </a:lnTo>
                <a:lnTo>
                  <a:pt x="16987" y="13877"/>
                </a:lnTo>
                <a:lnTo>
                  <a:pt x="17089" y="13946"/>
                </a:lnTo>
                <a:lnTo>
                  <a:pt x="17192" y="14014"/>
                </a:lnTo>
                <a:lnTo>
                  <a:pt x="17329" y="14048"/>
                </a:lnTo>
                <a:lnTo>
                  <a:pt x="17431" y="14082"/>
                </a:lnTo>
                <a:lnTo>
                  <a:pt x="17568" y="14048"/>
                </a:lnTo>
                <a:lnTo>
                  <a:pt x="17671" y="14014"/>
                </a:lnTo>
                <a:lnTo>
                  <a:pt x="17807" y="13946"/>
                </a:lnTo>
                <a:lnTo>
                  <a:pt x="17876" y="13877"/>
                </a:lnTo>
                <a:lnTo>
                  <a:pt x="17978" y="13809"/>
                </a:lnTo>
                <a:lnTo>
                  <a:pt x="18012" y="13672"/>
                </a:lnTo>
                <a:lnTo>
                  <a:pt x="18046" y="13570"/>
                </a:lnTo>
                <a:lnTo>
                  <a:pt x="18081" y="13433"/>
                </a:lnTo>
                <a:lnTo>
                  <a:pt x="18046" y="13331"/>
                </a:lnTo>
                <a:lnTo>
                  <a:pt x="18012" y="13194"/>
                </a:lnTo>
                <a:lnTo>
                  <a:pt x="17978" y="13091"/>
                </a:lnTo>
                <a:lnTo>
                  <a:pt x="17876" y="12989"/>
                </a:lnTo>
                <a:lnTo>
                  <a:pt x="17807" y="12920"/>
                </a:lnTo>
                <a:lnTo>
                  <a:pt x="17705" y="12852"/>
                </a:lnTo>
                <a:lnTo>
                  <a:pt x="17568" y="12818"/>
                </a:lnTo>
                <a:close/>
                <a:moveTo>
                  <a:pt x="22934" y="12818"/>
                </a:moveTo>
                <a:lnTo>
                  <a:pt x="22797" y="12852"/>
                </a:lnTo>
                <a:lnTo>
                  <a:pt x="22695" y="12920"/>
                </a:lnTo>
                <a:lnTo>
                  <a:pt x="22626" y="12989"/>
                </a:lnTo>
                <a:lnTo>
                  <a:pt x="22524" y="13091"/>
                </a:lnTo>
                <a:lnTo>
                  <a:pt x="22490" y="13194"/>
                </a:lnTo>
                <a:lnTo>
                  <a:pt x="22456" y="13296"/>
                </a:lnTo>
                <a:lnTo>
                  <a:pt x="22421" y="13433"/>
                </a:lnTo>
                <a:lnTo>
                  <a:pt x="22456" y="13570"/>
                </a:lnTo>
                <a:lnTo>
                  <a:pt x="22490" y="13672"/>
                </a:lnTo>
                <a:lnTo>
                  <a:pt x="22524" y="13775"/>
                </a:lnTo>
                <a:lnTo>
                  <a:pt x="22592" y="13877"/>
                </a:lnTo>
                <a:lnTo>
                  <a:pt x="22695" y="13946"/>
                </a:lnTo>
                <a:lnTo>
                  <a:pt x="22797" y="14014"/>
                </a:lnTo>
                <a:lnTo>
                  <a:pt x="22934" y="14048"/>
                </a:lnTo>
                <a:lnTo>
                  <a:pt x="23037" y="14082"/>
                </a:lnTo>
                <a:lnTo>
                  <a:pt x="23173" y="14048"/>
                </a:lnTo>
                <a:lnTo>
                  <a:pt x="23310" y="14014"/>
                </a:lnTo>
                <a:lnTo>
                  <a:pt x="23413" y="13980"/>
                </a:lnTo>
                <a:lnTo>
                  <a:pt x="23481" y="13877"/>
                </a:lnTo>
                <a:lnTo>
                  <a:pt x="23583" y="13809"/>
                </a:lnTo>
                <a:lnTo>
                  <a:pt x="23618" y="13706"/>
                </a:lnTo>
                <a:lnTo>
                  <a:pt x="23652" y="13570"/>
                </a:lnTo>
                <a:lnTo>
                  <a:pt x="23686" y="13433"/>
                </a:lnTo>
                <a:lnTo>
                  <a:pt x="23652" y="13331"/>
                </a:lnTo>
                <a:lnTo>
                  <a:pt x="23618" y="13194"/>
                </a:lnTo>
                <a:lnTo>
                  <a:pt x="23583" y="13091"/>
                </a:lnTo>
                <a:lnTo>
                  <a:pt x="23481" y="12989"/>
                </a:lnTo>
                <a:lnTo>
                  <a:pt x="23413" y="12920"/>
                </a:lnTo>
                <a:lnTo>
                  <a:pt x="23310" y="12852"/>
                </a:lnTo>
                <a:lnTo>
                  <a:pt x="23173" y="12818"/>
                </a:lnTo>
                <a:close/>
                <a:moveTo>
                  <a:pt x="14629" y="17022"/>
                </a:moveTo>
                <a:lnTo>
                  <a:pt x="14646" y="17026"/>
                </a:lnTo>
                <a:lnTo>
                  <a:pt x="14646" y="17026"/>
                </a:lnTo>
                <a:lnTo>
                  <a:pt x="14663" y="17022"/>
                </a:lnTo>
                <a:close/>
                <a:moveTo>
                  <a:pt x="9023" y="17227"/>
                </a:moveTo>
                <a:lnTo>
                  <a:pt x="9194" y="17295"/>
                </a:lnTo>
                <a:lnTo>
                  <a:pt x="9331" y="17398"/>
                </a:lnTo>
                <a:lnTo>
                  <a:pt x="9399" y="17534"/>
                </a:lnTo>
                <a:lnTo>
                  <a:pt x="9433" y="17705"/>
                </a:lnTo>
                <a:lnTo>
                  <a:pt x="9365" y="17842"/>
                </a:lnTo>
                <a:lnTo>
                  <a:pt x="9297" y="17945"/>
                </a:lnTo>
                <a:lnTo>
                  <a:pt x="9194" y="18047"/>
                </a:lnTo>
                <a:lnTo>
                  <a:pt x="9023" y="18081"/>
                </a:lnTo>
                <a:lnTo>
                  <a:pt x="8887" y="18047"/>
                </a:lnTo>
                <a:lnTo>
                  <a:pt x="8750" y="17945"/>
                </a:lnTo>
                <a:lnTo>
                  <a:pt x="8682" y="17774"/>
                </a:lnTo>
                <a:lnTo>
                  <a:pt x="8647" y="17603"/>
                </a:lnTo>
                <a:lnTo>
                  <a:pt x="8682" y="17466"/>
                </a:lnTo>
                <a:lnTo>
                  <a:pt x="8784" y="17364"/>
                </a:lnTo>
                <a:lnTo>
                  <a:pt x="8887" y="17261"/>
                </a:lnTo>
                <a:lnTo>
                  <a:pt x="9023" y="17227"/>
                </a:lnTo>
                <a:close/>
                <a:moveTo>
                  <a:pt x="14663" y="17227"/>
                </a:moveTo>
                <a:lnTo>
                  <a:pt x="14800" y="17261"/>
                </a:lnTo>
                <a:lnTo>
                  <a:pt x="14936" y="17364"/>
                </a:lnTo>
                <a:lnTo>
                  <a:pt x="15039" y="17500"/>
                </a:lnTo>
                <a:lnTo>
                  <a:pt x="15073" y="17671"/>
                </a:lnTo>
                <a:lnTo>
                  <a:pt x="15039" y="17808"/>
                </a:lnTo>
                <a:lnTo>
                  <a:pt x="14936" y="17945"/>
                </a:lnTo>
                <a:lnTo>
                  <a:pt x="14800" y="18047"/>
                </a:lnTo>
                <a:lnTo>
                  <a:pt x="14663" y="18081"/>
                </a:lnTo>
                <a:lnTo>
                  <a:pt x="14492" y="18047"/>
                </a:lnTo>
                <a:lnTo>
                  <a:pt x="14355" y="17945"/>
                </a:lnTo>
                <a:lnTo>
                  <a:pt x="14253" y="17808"/>
                </a:lnTo>
                <a:lnTo>
                  <a:pt x="14218" y="17671"/>
                </a:lnTo>
                <a:lnTo>
                  <a:pt x="14253" y="17500"/>
                </a:lnTo>
                <a:lnTo>
                  <a:pt x="14355" y="17364"/>
                </a:lnTo>
                <a:lnTo>
                  <a:pt x="14492" y="17261"/>
                </a:lnTo>
                <a:lnTo>
                  <a:pt x="14663" y="17227"/>
                </a:lnTo>
                <a:close/>
                <a:moveTo>
                  <a:pt x="20234" y="17227"/>
                </a:moveTo>
                <a:lnTo>
                  <a:pt x="20405" y="17261"/>
                </a:lnTo>
                <a:lnTo>
                  <a:pt x="20542" y="17364"/>
                </a:lnTo>
                <a:lnTo>
                  <a:pt x="20644" y="17500"/>
                </a:lnTo>
                <a:lnTo>
                  <a:pt x="20678" y="17637"/>
                </a:lnTo>
                <a:lnTo>
                  <a:pt x="20678" y="17671"/>
                </a:lnTo>
                <a:lnTo>
                  <a:pt x="20644" y="17808"/>
                </a:lnTo>
                <a:lnTo>
                  <a:pt x="20542" y="17945"/>
                </a:lnTo>
                <a:lnTo>
                  <a:pt x="20405" y="18047"/>
                </a:lnTo>
                <a:lnTo>
                  <a:pt x="20234" y="18081"/>
                </a:lnTo>
                <a:lnTo>
                  <a:pt x="20063" y="18047"/>
                </a:lnTo>
                <a:lnTo>
                  <a:pt x="19960" y="17945"/>
                </a:lnTo>
                <a:lnTo>
                  <a:pt x="19858" y="17842"/>
                </a:lnTo>
                <a:lnTo>
                  <a:pt x="19824" y="17671"/>
                </a:lnTo>
                <a:lnTo>
                  <a:pt x="19858" y="17500"/>
                </a:lnTo>
                <a:lnTo>
                  <a:pt x="19926" y="17364"/>
                </a:lnTo>
                <a:lnTo>
                  <a:pt x="20063" y="17261"/>
                </a:lnTo>
                <a:lnTo>
                  <a:pt x="20234" y="17227"/>
                </a:lnTo>
                <a:close/>
                <a:moveTo>
                  <a:pt x="9023" y="17022"/>
                </a:moveTo>
                <a:lnTo>
                  <a:pt x="8921" y="17056"/>
                </a:lnTo>
                <a:lnTo>
                  <a:pt x="8784" y="17090"/>
                </a:lnTo>
                <a:lnTo>
                  <a:pt x="8682" y="17159"/>
                </a:lnTo>
                <a:lnTo>
                  <a:pt x="8613" y="17227"/>
                </a:lnTo>
                <a:lnTo>
                  <a:pt x="8511" y="17329"/>
                </a:lnTo>
                <a:lnTo>
                  <a:pt x="8476" y="17432"/>
                </a:lnTo>
                <a:lnTo>
                  <a:pt x="8442" y="17534"/>
                </a:lnTo>
                <a:lnTo>
                  <a:pt x="8408" y="17671"/>
                </a:lnTo>
                <a:lnTo>
                  <a:pt x="8442" y="17774"/>
                </a:lnTo>
                <a:lnTo>
                  <a:pt x="8476" y="17910"/>
                </a:lnTo>
                <a:lnTo>
                  <a:pt x="8511" y="18013"/>
                </a:lnTo>
                <a:lnTo>
                  <a:pt x="8613" y="18081"/>
                </a:lnTo>
                <a:lnTo>
                  <a:pt x="8682" y="18184"/>
                </a:lnTo>
                <a:lnTo>
                  <a:pt x="8784" y="18218"/>
                </a:lnTo>
                <a:lnTo>
                  <a:pt x="8921" y="18252"/>
                </a:lnTo>
                <a:lnTo>
                  <a:pt x="9058" y="18286"/>
                </a:lnTo>
                <a:lnTo>
                  <a:pt x="9160" y="18252"/>
                </a:lnTo>
                <a:lnTo>
                  <a:pt x="9297" y="18218"/>
                </a:lnTo>
                <a:lnTo>
                  <a:pt x="9399" y="18184"/>
                </a:lnTo>
                <a:lnTo>
                  <a:pt x="9468" y="18081"/>
                </a:lnTo>
                <a:lnTo>
                  <a:pt x="9570" y="18013"/>
                </a:lnTo>
                <a:lnTo>
                  <a:pt x="9604" y="17910"/>
                </a:lnTo>
                <a:lnTo>
                  <a:pt x="9639" y="17774"/>
                </a:lnTo>
                <a:lnTo>
                  <a:pt x="9673" y="17671"/>
                </a:lnTo>
                <a:lnTo>
                  <a:pt x="9639" y="17534"/>
                </a:lnTo>
                <a:lnTo>
                  <a:pt x="9604" y="17398"/>
                </a:lnTo>
                <a:lnTo>
                  <a:pt x="9570" y="17295"/>
                </a:lnTo>
                <a:lnTo>
                  <a:pt x="9468" y="17227"/>
                </a:lnTo>
                <a:lnTo>
                  <a:pt x="9399" y="17124"/>
                </a:lnTo>
                <a:lnTo>
                  <a:pt x="9297" y="17090"/>
                </a:lnTo>
                <a:lnTo>
                  <a:pt x="9160" y="17056"/>
                </a:lnTo>
                <a:lnTo>
                  <a:pt x="9058" y="17022"/>
                </a:lnTo>
                <a:close/>
                <a:moveTo>
                  <a:pt x="14646" y="17026"/>
                </a:moveTo>
                <a:lnTo>
                  <a:pt x="14526" y="17056"/>
                </a:lnTo>
                <a:lnTo>
                  <a:pt x="14389" y="17090"/>
                </a:lnTo>
                <a:lnTo>
                  <a:pt x="14287" y="17124"/>
                </a:lnTo>
                <a:lnTo>
                  <a:pt x="14218" y="17227"/>
                </a:lnTo>
                <a:lnTo>
                  <a:pt x="14116" y="17295"/>
                </a:lnTo>
                <a:lnTo>
                  <a:pt x="14082" y="17398"/>
                </a:lnTo>
                <a:lnTo>
                  <a:pt x="14048" y="17534"/>
                </a:lnTo>
                <a:lnTo>
                  <a:pt x="14013" y="17671"/>
                </a:lnTo>
                <a:lnTo>
                  <a:pt x="14048" y="17774"/>
                </a:lnTo>
                <a:lnTo>
                  <a:pt x="14082" y="17910"/>
                </a:lnTo>
                <a:lnTo>
                  <a:pt x="14116" y="18013"/>
                </a:lnTo>
                <a:lnTo>
                  <a:pt x="14218" y="18081"/>
                </a:lnTo>
                <a:lnTo>
                  <a:pt x="14287" y="18184"/>
                </a:lnTo>
                <a:lnTo>
                  <a:pt x="14389" y="18218"/>
                </a:lnTo>
                <a:lnTo>
                  <a:pt x="14526" y="18252"/>
                </a:lnTo>
                <a:lnTo>
                  <a:pt x="14663" y="18286"/>
                </a:lnTo>
                <a:lnTo>
                  <a:pt x="14765" y="18252"/>
                </a:lnTo>
                <a:lnTo>
                  <a:pt x="14902" y="18218"/>
                </a:lnTo>
                <a:lnTo>
                  <a:pt x="15005" y="18184"/>
                </a:lnTo>
                <a:lnTo>
                  <a:pt x="15073" y="18081"/>
                </a:lnTo>
                <a:lnTo>
                  <a:pt x="15175" y="18013"/>
                </a:lnTo>
                <a:lnTo>
                  <a:pt x="15210" y="17910"/>
                </a:lnTo>
                <a:lnTo>
                  <a:pt x="15244" y="17774"/>
                </a:lnTo>
                <a:lnTo>
                  <a:pt x="15278" y="17671"/>
                </a:lnTo>
                <a:lnTo>
                  <a:pt x="15244" y="17534"/>
                </a:lnTo>
                <a:lnTo>
                  <a:pt x="15210" y="17398"/>
                </a:lnTo>
                <a:lnTo>
                  <a:pt x="15141" y="17295"/>
                </a:lnTo>
                <a:lnTo>
                  <a:pt x="15073" y="17227"/>
                </a:lnTo>
                <a:lnTo>
                  <a:pt x="15005" y="17124"/>
                </a:lnTo>
                <a:lnTo>
                  <a:pt x="14868" y="17090"/>
                </a:lnTo>
                <a:lnTo>
                  <a:pt x="14765" y="17056"/>
                </a:lnTo>
                <a:lnTo>
                  <a:pt x="14646" y="17026"/>
                </a:lnTo>
                <a:close/>
                <a:moveTo>
                  <a:pt x="20234" y="17022"/>
                </a:moveTo>
                <a:lnTo>
                  <a:pt x="20131" y="17056"/>
                </a:lnTo>
                <a:lnTo>
                  <a:pt x="19995" y="17090"/>
                </a:lnTo>
                <a:lnTo>
                  <a:pt x="19892" y="17159"/>
                </a:lnTo>
                <a:lnTo>
                  <a:pt x="19824" y="17227"/>
                </a:lnTo>
                <a:lnTo>
                  <a:pt x="19721" y="17329"/>
                </a:lnTo>
                <a:lnTo>
                  <a:pt x="19687" y="17432"/>
                </a:lnTo>
                <a:lnTo>
                  <a:pt x="19653" y="17534"/>
                </a:lnTo>
                <a:lnTo>
                  <a:pt x="19619" y="17671"/>
                </a:lnTo>
                <a:lnTo>
                  <a:pt x="19653" y="17774"/>
                </a:lnTo>
                <a:lnTo>
                  <a:pt x="19687" y="17910"/>
                </a:lnTo>
                <a:lnTo>
                  <a:pt x="19755" y="18013"/>
                </a:lnTo>
                <a:lnTo>
                  <a:pt x="19824" y="18081"/>
                </a:lnTo>
                <a:lnTo>
                  <a:pt x="19926" y="18184"/>
                </a:lnTo>
                <a:lnTo>
                  <a:pt x="20029" y="18218"/>
                </a:lnTo>
                <a:lnTo>
                  <a:pt x="20131" y="18252"/>
                </a:lnTo>
                <a:lnTo>
                  <a:pt x="20268" y="18286"/>
                </a:lnTo>
                <a:lnTo>
                  <a:pt x="20371" y="18252"/>
                </a:lnTo>
                <a:lnTo>
                  <a:pt x="20507" y="18218"/>
                </a:lnTo>
                <a:lnTo>
                  <a:pt x="20610" y="18184"/>
                </a:lnTo>
                <a:lnTo>
                  <a:pt x="20712" y="18081"/>
                </a:lnTo>
                <a:lnTo>
                  <a:pt x="20781" y="18013"/>
                </a:lnTo>
                <a:lnTo>
                  <a:pt x="20815" y="17910"/>
                </a:lnTo>
                <a:lnTo>
                  <a:pt x="20849" y="17774"/>
                </a:lnTo>
                <a:lnTo>
                  <a:pt x="20883" y="17671"/>
                </a:lnTo>
                <a:lnTo>
                  <a:pt x="20849" y="17534"/>
                </a:lnTo>
                <a:lnTo>
                  <a:pt x="20815" y="17398"/>
                </a:lnTo>
                <a:lnTo>
                  <a:pt x="20781" y="17295"/>
                </a:lnTo>
                <a:lnTo>
                  <a:pt x="20678" y="17227"/>
                </a:lnTo>
                <a:lnTo>
                  <a:pt x="20610" y="17124"/>
                </a:lnTo>
                <a:lnTo>
                  <a:pt x="20507" y="17090"/>
                </a:lnTo>
                <a:lnTo>
                  <a:pt x="20371" y="17056"/>
                </a:lnTo>
                <a:lnTo>
                  <a:pt x="20268" y="17022"/>
                </a:lnTo>
                <a:close/>
                <a:moveTo>
                  <a:pt x="6255" y="21533"/>
                </a:moveTo>
                <a:lnTo>
                  <a:pt x="6392" y="21568"/>
                </a:lnTo>
                <a:lnTo>
                  <a:pt x="6528" y="21636"/>
                </a:lnTo>
                <a:lnTo>
                  <a:pt x="6631" y="21773"/>
                </a:lnTo>
                <a:lnTo>
                  <a:pt x="6665" y="21944"/>
                </a:lnTo>
                <a:lnTo>
                  <a:pt x="6665" y="21978"/>
                </a:lnTo>
                <a:lnTo>
                  <a:pt x="6631" y="22114"/>
                </a:lnTo>
                <a:lnTo>
                  <a:pt x="6562" y="22251"/>
                </a:lnTo>
                <a:lnTo>
                  <a:pt x="6426" y="22354"/>
                </a:lnTo>
                <a:lnTo>
                  <a:pt x="6255" y="22388"/>
                </a:lnTo>
                <a:lnTo>
                  <a:pt x="6221" y="22388"/>
                </a:lnTo>
                <a:lnTo>
                  <a:pt x="6084" y="22354"/>
                </a:lnTo>
                <a:lnTo>
                  <a:pt x="5947" y="22251"/>
                </a:lnTo>
                <a:lnTo>
                  <a:pt x="5845" y="22114"/>
                </a:lnTo>
                <a:lnTo>
                  <a:pt x="5811" y="21978"/>
                </a:lnTo>
                <a:lnTo>
                  <a:pt x="5845" y="21807"/>
                </a:lnTo>
                <a:lnTo>
                  <a:pt x="5913" y="21670"/>
                </a:lnTo>
                <a:lnTo>
                  <a:pt x="6050" y="21568"/>
                </a:lnTo>
                <a:lnTo>
                  <a:pt x="6221" y="21533"/>
                </a:lnTo>
                <a:close/>
                <a:moveTo>
                  <a:pt x="11860" y="21533"/>
                </a:moveTo>
                <a:lnTo>
                  <a:pt x="11997" y="21568"/>
                </a:lnTo>
                <a:lnTo>
                  <a:pt x="12134" y="21636"/>
                </a:lnTo>
                <a:lnTo>
                  <a:pt x="12236" y="21773"/>
                </a:lnTo>
                <a:lnTo>
                  <a:pt x="12270" y="21944"/>
                </a:lnTo>
                <a:lnTo>
                  <a:pt x="12270" y="21978"/>
                </a:lnTo>
                <a:lnTo>
                  <a:pt x="12236" y="22114"/>
                </a:lnTo>
                <a:lnTo>
                  <a:pt x="12134" y="22251"/>
                </a:lnTo>
                <a:lnTo>
                  <a:pt x="11997" y="22354"/>
                </a:lnTo>
                <a:lnTo>
                  <a:pt x="11860" y="22388"/>
                </a:lnTo>
                <a:lnTo>
                  <a:pt x="11689" y="22354"/>
                </a:lnTo>
                <a:lnTo>
                  <a:pt x="11553" y="22251"/>
                </a:lnTo>
                <a:lnTo>
                  <a:pt x="11450" y="22114"/>
                </a:lnTo>
                <a:lnTo>
                  <a:pt x="11416" y="21978"/>
                </a:lnTo>
                <a:lnTo>
                  <a:pt x="11450" y="21807"/>
                </a:lnTo>
                <a:lnTo>
                  <a:pt x="11553" y="21670"/>
                </a:lnTo>
                <a:lnTo>
                  <a:pt x="11689" y="21568"/>
                </a:lnTo>
                <a:lnTo>
                  <a:pt x="11860" y="21533"/>
                </a:lnTo>
                <a:close/>
                <a:moveTo>
                  <a:pt x="17465" y="21533"/>
                </a:moveTo>
                <a:lnTo>
                  <a:pt x="17636" y="21568"/>
                </a:lnTo>
                <a:lnTo>
                  <a:pt x="17739" y="21636"/>
                </a:lnTo>
                <a:lnTo>
                  <a:pt x="17841" y="21773"/>
                </a:lnTo>
                <a:lnTo>
                  <a:pt x="17876" y="21944"/>
                </a:lnTo>
                <a:lnTo>
                  <a:pt x="17876" y="21978"/>
                </a:lnTo>
                <a:lnTo>
                  <a:pt x="17841" y="22114"/>
                </a:lnTo>
                <a:lnTo>
                  <a:pt x="17773" y="22251"/>
                </a:lnTo>
                <a:lnTo>
                  <a:pt x="17636" y="22354"/>
                </a:lnTo>
                <a:lnTo>
                  <a:pt x="17465" y="22388"/>
                </a:lnTo>
                <a:lnTo>
                  <a:pt x="17295" y="22354"/>
                </a:lnTo>
                <a:lnTo>
                  <a:pt x="17158" y="22251"/>
                </a:lnTo>
                <a:lnTo>
                  <a:pt x="17055" y="22114"/>
                </a:lnTo>
                <a:lnTo>
                  <a:pt x="17021" y="21944"/>
                </a:lnTo>
                <a:lnTo>
                  <a:pt x="17055" y="21773"/>
                </a:lnTo>
                <a:lnTo>
                  <a:pt x="17158" y="21636"/>
                </a:lnTo>
                <a:lnTo>
                  <a:pt x="17295" y="21568"/>
                </a:lnTo>
                <a:lnTo>
                  <a:pt x="17465" y="21533"/>
                </a:lnTo>
                <a:close/>
                <a:moveTo>
                  <a:pt x="23071" y="21533"/>
                </a:moveTo>
                <a:lnTo>
                  <a:pt x="23242" y="21568"/>
                </a:lnTo>
                <a:lnTo>
                  <a:pt x="23378" y="21636"/>
                </a:lnTo>
                <a:lnTo>
                  <a:pt x="23447" y="21773"/>
                </a:lnTo>
                <a:lnTo>
                  <a:pt x="23481" y="21944"/>
                </a:lnTo>
                <a:lnTo>
                  <a:pt x="23481" y="21978"/>
                </a:lnTo>
                <a:lnTo>
                  <a:pt x="23447" y="22114"/>
                </a:lnTo>
                <a:lnTo>
                  <a:pt x="23378" y="22251"/>
                </a:lnTo>
                <a:lnTo>
                  <a:pt x="23242" y="22354"/>
                </a:lnTo>
                <a:lnTo>
                  <a:pt x="23071" y="22388"/>
                </a:lnTo>
                <a:lnTo>
                  <a:pt x="22900" y="22354"/>
                </a:lnTo>
                <a:lnTo>
                  <a:pt x="22763" y="22251"/>
                </a:lnTo>
                <a:lnTo>
                  <a:pt x="22661" y="22114"/>
                </a:lnTo>
                <a:lnTo>
                  <a:pt x="22626" y="21978"/>
                </a:lnTo>
                <a:lnTo>
                  <a:pt x="22661" y="21807"/>
                </a:lnTo>
                <a:lnTo>
                  <a:pt x="22763" y="21670"/>
                </a:lnTo>
                <a:lnTo>
                  <a:pt x="22900" y="21568"/>
                </a:lnTo>
                <a:lnTo>
                  <a:pt x="23071" y="21533"/>
                </a:lnTo>
                <a:close/>
                <a:moveTo>
                  <a:pt x="6255" y="21328"/>
                </a:moveTo>
                <a:lnTo>
                  <a:pt x="6118" y="21363"/>
                </a:lnTo>
                <a:lnTo>
                  <a:pt x="6016" y="21397"/>
                </a:lnTo>
                <a:lnTo>
                  <a:pt x="5879" y="21431"/>
                </a:lnTo>
                <a:lnTo>
                  <a:pt x="5811" y="21533"/>
                </a:lnTo>
                <a:lnTo>
                  <a:pt x="5742" y="21602"/>
                </a:lnTo>
                <a:lnTo>
                  <a:pt x="5674" y="21704"/>
                </a:lnTo>
                <a:lnTo>
                  <a:pt x="5640" y="21841"/>
                </a:lnTo>
                <a:lnTo>
                  <a:pt x="5605" y="21944"/>
                </a:lnTo>
                <a:lnTo>
                  <a:pt x="5640" y="22080"/>
                </a:lnTo>
                <a:lnTo>
                  <a:pt x="5674" y="22183"/>
                </a:lnTo>
                <a:lnTo>
                  <a:pt x="5742" y="22285"/>
                </a:lnTo>
                <a:lnTo>
                  <a:pt x="5811" y="22388"/>
                </a:lnTo>
                <a:lnTo>
                  <a:pt x="5879" y="22456"/>
                </a:lnTo>
                <a:lnTo>
                  <a:pt x="5981" y="22525"/>
                </a:lnTo>
                <a:lnTo>
                  <a:pt x="6118" y="22559"/>
                </a:lnTo>
                <a:lnTo>
                  <a:pt x="6255" y="22593"/>
                </a:lnTo>
                <a:lnTo>
                  <a:pt x="6357" y="22559"/>
                </a:lnTo>
                <a:lnTo>
                  <a:pt x="6494" y="22525"/>
                </a:lnTo>
                <a:lnTo>
                  <a:pt x="6597" y="22456"/>
                </a:lnTo>
                <a:lnTo>
                  <a:pt x="6665" y="22388"/>
                </a:lnTo>
                <a:lnTo>
                  <a:pt x="6768" y="22320"/>
                </a:lnTo>
                <a:lnTo>
                  <a:pt x="6802" y="22217"/>
                </a:lnTo>
                <a:lnTo>
                  <a:pt x="6836" y="22080"/>
                </a:lnTo>
                <a:lnTo>
                  <a:pt x="6870" y="21978"/>
                </a:lnTo>
                <a:lnTo>
                  <a:pt x="6836" y="21841"/>
                </a:lnTo>
                <a:lnTo>
                  <a:pt x="6802" y="21704"/>
                </a:lnTo>
                <a:lnTo>
                  <a:pt x="6768" y="21602"/>
                </a:lnTo>
                <a:lnTo>
                  <a:pt x="6665" y="21533"/>
                </a:lnTo>
                <a:lnTo>
                  <a:pt x="6597" y="21431"/>
                </a:lnTo>
                <a:lnTo>
                  <a:pt x="6494" y="21397"/>
                </a:lnTo>
                <a:lnTo>
                  <a:pt x="6357" y="21363"/>
                </a:lnTo>
                <a:lnTo>
                  <a:pt x="6255" y="21328"/>
                </a:lnTo>
                <a:close/>
                <a:moveTo>
                  <a:pt x="11860" y="21328"/>
                </a:moveTo>
                <a:lnTo>
                  <a:pt x="11723" y="21363"/>
                </a:lnTo>
                <a:lnTo>
                  <a:pt x="11621" y="21397"/>
                </a:lnTo>
                <a:lnTo>
                  <a:pt x="11518" y="21431"/>
                </a:lnTo>
                <a:lnTo>
                  <a:pt x="11416" y="21533"/>
                </a:lnTo>
                <a:lnTo>
                  <a:pt x="11347" y="21602"/>
                </a:lnTo>
                <a:lnTo>
                  <a:pt x="11279" y="21704"/>
                </a:lnTo>
                <a:lnTo>
                  <a:pt x="11245" y="21841"/>
                </a:lnTo>
                <a:lnTo>
                  <a:pt x="11245" y="21944"/>
                </a:lnTo>
                <a:lnTo>
                  <a:pt x="11245" y="22080"/>
                </a:lnTo>
                <a:lnTo>
                  <a:pt x="11279" y="22183"/>
                </a:lnTo>
                <a:lnTo>
                  <a:pt x="11347" y="22320"/>
                </a:lnTo>
                <a:lnTo>
                  <a:pt x="11416" y="22388"/>
                </a:lnTo>
                <a:lnTo>
                  <a:pt x="11518" y="22456"/>
                </a:lnTo>
                <a:lnTo>
                  <a:pt x="11621" y="22525"/>
                </a:lnTo>
                <a:lnTo>
                  <a:pt x="11723" y="22559"/>
                </a:lnTo>
                <a:lnTo>
                  <a:pt x="11860" y="22593"/>
                </a:lnTo>
                <a:lnTo>
                  <a:pt x="11963" y="22559"/>
                </a:lnTo>
                <a:lnTo>
                  <a:pt x="12099" y="22525"/>
                </a:lnTo>
                <a:lnTo>
                  <a:pt x="12202" y="22456"/>
                </a:lnTo>
                <a:lnTo>
                  <a:pt x="12304" y="22388"/>
                </a:lnTo>
                <a:lnTo>
                  <a:pt x="12373" y="22320"/>
                </a:lnTo>
                <a:lnTo>
                  <a:pt x="12407" y="22217"/>
                </a:lnTo>
                <a:lnTo>
                  <a:pt x="12475" y="22080"/>
                </a:lnTo>
                <a:lnTo>
                  <a:pt x="12475" y="21978"/>
                </a:lnTo>
                <a:lnTo>
                  <a:pt x="12475" y="21841"/>
                </a:lnTo>
                <a:lnTo>
                  <a:pt x="12441" y="21704"/>
                </a:lnTo>
                <a:lnTo>
                  <a:pt x="12373" y="21602"/>
                </a:lnTo>
                <a:lnTo>
                  <a:pt x="12304" y="21533"/>
                </a:lnTo>
                <a:lnTo>
                  <a:pt x="12202" y="21431"/>
                </a:lnTo>
                <a:lnTo>
                  <a:pt x="12099" y="21397"/>
                </a:lnTo>
                <a:lnTo>
                  <a:pt x="11963" y="21363"/>
                </a:lnTo>
                <a:lnTo>
                  <a:pt x="11860" y="21328"/>
                </a:lnTo>
                <a:close/>
                <a:moveTo>
                  <a:pt x="17465" y="21328"/>
                </a:moveTo>
                <a:lnTo>
                  <a:pt x="17329" y="21363"/>
                </a:lnTo>
                <a:lnTo>
                  <a:pt x="17226" y="21397"/>
                </a:lnTo>
                <a:lnTo>
                  <a:pt x="17089" y="21431"/>
                </a:lnTo>
                <a:lnTo>
                  <a:pt x="17021" y="21533"/>
                </a:lnTo>
                <a:lnTo>
                  <a:pt x="16953" y="21602"/>
                </a:lnTo>
                <a:lnTo>
                  <a:pt x="16884" y="21704"/>
                </a:lnTo>
                <a:lnTo>
                  <a:pt x="16850" y="21841"/>
                </a:lnTo>
                <a:lnTo>
                  <a:pt x="16850" y="21978"/>
                </a:lnTo>
                <a:lnTo>
                  <a:pt x="16850" y="22080"/>
                </a:lnTo>
                <a:lnTo>
                  <a:pt x="16884" y="22217"/>
                </a:lnTo>
                <a:lnTo>
                  <a:pt x="16953" y="22320"/>
                </a:lnTo>
                <a:lnTo>
                  <a:pt x="17021" y="22388"/>
                </a:lnTo>
                <a:lnTo>
                  <a:pt x="17124" y="22456"/>
                </a:lnTo>
                <a:lnTo>
                  <a:pt x="17226" y="22525"/>
                </a:lnTo>
                <a:lnTo>
                  <a:pt x="17329" y="22559"/>
                </a:lnTo>
                <a:lnTo>
                  <a:pt x="17465" y="22593"/>
                </a:lnTo>
                <a:lnTo>
                  <a:pt x="17602" y="22559"/>
                </a:lnTo>
                <a:lnTo>
                  <a:pt x="17705" y="22525"/>
                </a:lnTo>
                <a:lnTo>
                  <a:pt x="17807" y="22456"/>
                </a:lnTo>
                <a:lnTo>
                  <a:pt x="17910" y="22388"/>
                </a:lnTo>
                <a:lnTo>
                  <a:pt x="17978" y="22320"/>
                </a:lnTo>
                <a:lnTo>
                  <a:pt x="18012" y="22183"/>
                </a:lnTo>
                <a:lnTo>
                  <a:pt x="18081" y="22080"/>
                </a:lnTo>
                <a:lnTo>
                  <a:pt x="18081" y="21978"/>
                </a:lnTo>
                <a:lnTo>
                  <a:pt x="18081" y="21841"/>
                </a:lnTo>
                <a:lnTo>
                  <a:pt x="18046" y="21704"/>
                </a:lnTo>
                <a:lnTo>
                  <a:pt x="17978" y="21602"/>
                </a:lnTo>
                <a:lnTo>
                  <a:pt x="17910" y="21533"/>
                </a:lnTo>
                <a:lnTo>
                  <a:pt x="17807" y="21431"/>
                </a:lnTo>
                <a:lnTo>
                  <a:pt x="17705" y="21397"/>
                </a:lnTo>
                <a:lnTo>
                  <a:pt x="17602" y="21363"/>
                </a:lnTo>
                <a:lnTo>
                  <a:pt x="17465" y="21328"/>
                </a:lnTo>
                <a:close/>
                <a:moveTo>
                  <a:pt x="23071" y="21328"/>
                </a:moveTo>
                <a:lnTo>
                  <a:pt x="22934" y="21363"/>
                </a:lnTo>
                <a:lnTo>
                  <a:pt x="22832" y="21397"/>
                </a:lnTo>
                <a:lnTo>
                  <a:pt x="22729" y="21431"/>
                </a:lnTo>
                <a:lnTo>
                  <a:pt x="22626" y="21533"/>
                </a:lnTo>
                <a:lnTo>
                  <a:pt x="22558" y="21602"/>
                </a:lnTo>
                <a:lnTo>
                  <a:pt x="22490" y="21704"/>
                </a:lnTo>
                <a:lnTo>
                  <a:pt x="22456" y="21841"/>
                </a:lnTo>
                <a:lnTo>
                  <a:pt x="22456" y="21944"/>
                </a:lnTo>
                <a:lnTo>
                  <a:pt x="22456" y="22080"/>
                </a:lnTo>
                <a:lnTo>
                  <a:pt x="22490" y="22183"/>
                </a:lnTo>
                <a:lnTo>
                  <a:pt x="22558" y="22320"/>
                </a:lnTo>
                <a:lnTo>
                  <a:pt x="22626" y="22388"/>
                </a:lnTo>
                <a:lnTo>
                  <a:pt x="22729" y="22456"/>
                </a:lnTo>
                <a:lnTo>
                  <a:pt x="22832" y="22525"/>
                </a:lnTo>
                <a:lnTo>
                  <a:pt x="22934" y="22559"/>
                </a:lnTo>
                <a:lnTo>
                  <a:pt x="23071" y="22593"/>
                </a:lnTo>
                <a:lnTo>
                  <a:pt x="23207" y="22559"/>
                </a:lnTo>
                <a:lnTo>
                  <a:pt x="23310" y="22525"/>
                </a:lnTo>
                <a:lnTo>
                  <a:pt x="23413" y="22456"/>
                </a:lnTo>
                <a:lnTo>
                  <a:pt x="23515" y="22388"/>
                </a:lnTo>
                <a:lnTo>
                  <a:pt x="23583" y="22320"/>
                </a:lnTo>
                <a:lnTo>
                  <a:pt x="23652" y="22217"/>
                </a:lnTo>
                <a:lnTo>
                  <a:pt x="23686" y="22080"/>
                </a:lnTo>
                <a:lnTo>
                  <a:pt x="23686" y="21978"/>
                </a:lnTo>
                <a:lnTo>
                  <a:pt x="23686" y="21841"/>
                </a:lnTo>
                <a:lnTo>
                  <a:pt x="23652" y="21704"/>
                </a:lnTo>
                <a:lnTo>
                  <a:pt x="23583" y="21602"/>
                </a:lnTo>
                <a:lnTo>
                  <a:pt x="23515" y="21533"/>
                </a:lnTo>
                <a:lnTo>
                  <a:pt x="23413" y="21431"/>
                </a:lnTo>
                <a:lnTo>
                  <a:pt x="23310" y="21397"/>
                </a:lnTo>
                <a:lnTo>
                  <a:pt x="23173" y="21363"/>
                </a:lnTo>
                <a:lnTo>
                  <a:pt x="23071" y="21328"/>
                </a:lnTo>
                <a:close/>
                <a:moveTo>
                  <a:pt x="20234" y="25532"/>
                </a:moveTo>
                <a:lnTo>
                  <a:pt x="20131" y="25567"/>
                </a:lnTo>
                <a:lnTo>
                  <a:pt x="19995" y="25601"/>
                </a:lnTo>
                <a:lnTo>
                  <a:pt x="19892" y="25669"/>
                </a:lnTo>
                <a:lnTo>
                  <a:pt x="19824" y="25737"/>
                </a:lnTo>
                <a:lnTo>
                  <a:pt x="19721" y="25840"/>
                </a:lnTo>
                <a:lnTo>
                  <a:pt x="19687" y="25942"/>
                </a:lnTo>
                <a:lnTo>
                  <a:pt x="19653" y="26045"/>
                </a:lnTo>
                <a:lnTo>
                  <a:pt x="19619" y="26182"/>
                </a:lnTo>
                <a:lnTo>
                  <a:pt x="19653" y="26353"/>
                </a:lnTo>
                <a:lnTo>
                  <a:pt x="19824" y="26216"/>
                </a:lnTo>
                <a:lnTo>
                  <a:pt x="19824" y="26182"/>
                </a:lnTo>
                <a:lnTo>
                  <a:pt x="19858" y="26011"/>
                </a:lnTo>
                <a:lnTo>
                  <a:pt x="19960" y="25874"/>
                </a:lnTo>
                <a:lnTo>
                  <a:pt x="20097" y="25772"/>
                </a:lnTo>
                <a:lnTo>
                  <a:pt x="20234" y="25737"/>
                </a:lnTo>
                <a:lnTo>
                  <a:pt x="20268" y="25737"/>
                </a:lnTo>
                <a:lnTo>
                  <a:pt x="20405" y="25772"/>
                </a:lnTo>
                <a:lnTo>
                  <a:pt x="20576" y="25669"/>
                </a:lnTo>
                <a:lnTo>
                  <a:pt x="20576" y="25635"/>
                </a:lnTo>
                <a:lnTo>
                  <a:pt x="20439" y="25567"/>
                </a:lnTo>
                <a:lnTo>
                  <a:pt x="20268" y="25532"/>
                </a:lnTo>
                <a:close/>
                <a:moveTo>
                  <a:pt x="3486" y="25806"/>
                </a:moveTo>
                <a:lnTo>
                  <a:pt x="3623" y="25840"/>
                </a:lnTo>
                <a:lnTo>
                  <a:pt x="3726" y="25908"/>
                </a:lnTo>
                <a:lnTo>
                  <a:pt x="3794" y="26045"/>
                </a:lnTo>
                <a:lnTo>
                  <a:pt x="3862" y="26182"/>
                </a:lnTo>
                <a:lnTo>
                  <a:pt x="3828" y="26353"/>
                </a:lnTo>
                <a:lnTo>
                  <a:pt x="3726" y="26489"/>
                </a:lnTo>
                <a:lnTo>
                  <a:pt x="3589" y="26558"/>
                </a:lnTo>
                <a:lnTo>
                  <a:pt x="3418" y="26592"/>
                </a:lnTo>
                <a:lnTo>
                  <a:pt x="3247" y="26558"/>
                </a:lnTo>
                <a:lnTo>
                  <a:pt x="3110" y="26455"/>
                </a:lnTo>
                <a:lnTo>
                  <a:pt x="3042" y="26353"/>
                </a:lnTo>
                <a:lnTo>
                  <a:pt x="3008" y="26182"/>
                </a:lnTo>
                <a:lnTo>
                  <a:pt x="3042" y="26011"/>
                </a:lnTo>
                <a:lnTo>
                  <a:pt x="3145" y="25908"/>
                </a:lnTo>
                <a:lnTo>
                  <a:pt x="3281" y="25806"/>
                </a:lnTo>
                <a:close/>
                <a:moveTo>
                  <a:pt x="9058" y="25737"/>
                </a:moveTo>
                <a:lnTo>
                  <a:pt x="9194" y="25772"/>
                </a:lnTo>
                <a:lnTo>
                  <a:pt x="9331" y="25874"/>
                </a:lnTo>
                <a:lnTo>
                  <a:pt x="9433" y="26011"/>
                </a:lnTo>
                <a:lnTo>
                  <a:pt x="9468" y="26148"/>
                </a:lnTo>
                <a:lnTo>
                  <a:pt x="9468" y="26182"/>
                </a:lnTo>
                <a:lnTo>
                  <a:pt x="9433" y="26353"/>
                </a:lnTo>
                <a:lnTo>
                  <a:pt x="9331" y="26455"/>
                </a:lnTo>
                <a:lnTo>
                  <a:pt x="9194" y="26558"/>
                </a:lnTo>
                <a:lnTo>
                  <a:pt x="9058" y="26592"/>
                </a:lnTo>
                <a:lnTo>
                  <a:pt x="9023" y="26592"/>
                </a:lnTo>
                <a:lnTo>
                  <a:pt x="8887" y="26558"/>
                </a:lnTo>
                <a:lnTo>
                  <a:pt x="8750" y="26455"/>
                </a:lnTo>
                <a:lnTo>
                  <a:pt x="8647" y="26353"/>
                </a:lnTo>
                <a:lnTo>
                  <a:pt x="8613" y="26182"/>
                </a:lnTo>
                <a:lnTo>
                  <a:pt x="8647" y="26011"/>
                </a:lnTo>
                <a:lnTo>
                  <a:pt x="8716" y="25874"/>
                </a:lnTo>
                <a:lnTo>
                  <a:pt x="8852" y="25772"/>
                </a:lnTo>
                <a:lnTo>
                  <a:pt x="9023" y="25737"/>
                </a:lnTo>
                <a:close/>
                <a:moveTo>
                  <a:pt x="14697" y="25806"/>
                </a:moveTo>
                <a:lnTo>
                  <a:pt x="14834" y="25840"/>
                </a:lnTo>
                <a:lnTo>
                  <a:pt x="14936" y="25908"/>
                </a:lnTo>
                <a:lnTo>
                  <a:pt x="15039" y="26045"/>
                </a:lnTo>
                <a:lnTo>
                  <a:pt x="15073" y="26182"/>
                </a:lnTo>
                <a:lnTo>
                  <a:pt x="15039" y="26353"/>
                </a:lnTo>
                <a:lnTo>
                  <a:pt x="14936" y="26489"/>
                </a:lnTo>
                <a:lnTo>
                  <a:pt x="14800" y="26558"/>
                </a:lnTo>
                <a:lnTo>
                  <a:pt x="14663" y="26592"/>
                </a:lnTo>
                <a:lnTo>
                  <a:pt x="14492" y="26558"/>
                </a:lnTo>
                <a:lnTo>
                  <a:pt x="14355" y="26455"/>
                </a:lnTo>
                <a:lnTo>
                  <a:pt x="14253" y="26353"/>
                </a:lnTo>
                <a:lnTo>
                  <a:pt x="14218" y="26182"/>
                </a:lnTo>
                <a:lnTo>
                  <a:pt x="14253" y="26011"/>
                </a:lnTo>
                <a:lnTo>
                  <a:pt x="14355" y="25908"/>
                </a:lnTo>
                <a:lnTo>
                  <a:pt x="14492" y="25806"/>
                </a:lnTo>
                <a:close/>
                <a:moveTo>
                  <a:pt x="3418" y="25532"/>
                </a:moveTo>
                <a:lnTo>
                  <a:pt x="3281" y="25567"/>
                </a:lnTo>
                <a:lnTo>
                  <a:pt x="3179" y="25601"/>
                </a:lnTo>
                <a:lnTo>
                  <a:pt x="3076" y="25669"/>
                </a:lnTo>
                <a:lnTo>
                  <a:pt x="2974" y="25737"/>
                </a:lnTo>
                <a:lnTo>
                  <a:pt x="2905" y="25806"/>
                </a:lnTo>
                <a:lnTo>
                  <a:pt x="2837" y="25942"/>
                </a:lnTo>
                <a:lnTo>
                  <a:pt x="2803" y="26045"/>
                </a:lnTo>
                <a:lnTo>
                  <a:pt x="2803" y="26182"/>
                </a:lnTo>
                <a:lnTo>
                  <a:pt x="2803" y="26284"/>
                </a:lnTo>
                <a:lnTo>
                  <a:pt x="2837" y="26421"/>
                </a:lnTo>
                <a:lnTo>
                  <a:pt x="2905" y="26524"/>
                </a:lnTo>
                <a:lnTo>
                  <a:pt x="2974" y="26592"/>
                </a:lnTo>
                <a:lnTo>
                  <a:pt x="3076" y="26694"/>
                </a:lnTo>
                <a:lnTo>
                  <a:pt x="3179" y="26729"/>
                </a:lnTo>
                <a:lnTo>
                  <a:pt x="3281" y="26763"/>
                </a:lnTo>
                <a:lnTo>
                  <a:pt x="3418" y="26797"/>
                </a:lnTo>
                <a:lnTo>
                  <a:pt x="3555" y="26763"/>
                </a:lnTo>
                <a:lnTo>
                  <a:pt x="3657" y="26729"/>
                </a:lnTo>
                <a:lnTo>
                  <a:pt x="3760" y="26694"/>
                </a:lnTo>
                <a:lnTo>
                  <a:pt x="3862" y="26626"/>
                </a:lnTo>
                <a:lnTo>
                  <a:pt x="3931" y="26524"/>
                </a:lnTo>
                <a:lnTo>
                  <a:pt x="3999" y="26421"/>
                </a:lnTo>
                <a:lnTo>
                  <a:pt x="4033" y="26284"/>
                </a:lnTo>
                <a:lnTo>
                  <a:pt x="4033" y="26182"/>
                </a:lnTo>
                <a:lnTo>
                  <a:pt x="4033" y="26045"/>
                </a:lnTo>
                <a:lnTo>
                  <a:pt x="3999" y="25942"/>
                </a:lnTo>
                <a:lnTo>
                  <a:pt x="3931" y="25840"/>
                </a:lnTo>
                <a:lnTo>
                  <a:pt x="3862" y="25737"/>
                </a:lnTo>
                <a:lnTo>
                  <a:pt x="3760" y="25669"/>
                </a:lnTo>
                <a:lnTo>
                  <a:pt x="3657" y="25601"/>
                </a:lnTo>
                <a:lnTo>
                  <a:pt x="3555" y="25567"/>
                </a:lnTo>
                <a:lnTo>
                  <a:pt x="3418" y="25532"/>
                </a:lnTo>
                <a:close/>
                <a:moveTo>
                  <a:pt x="9023" y="25532"/>
                </a:moveTo>
                <a:lnTo>
                  <a:pt x="8921" y="25567"/>
                </a:lnTo>
                <a:lnTo>
                  <a:pt x="8784" y="25601"/>
                </a:lnTo>
                <a:lnTo>
                  <a:pt x="8682" y="25669"/>
                </a:lnTo>
                <a:lnTo>
                  <a:pt x="8613" y="25737"/>
                </a:lnTo>
                <a:lnTo>
                  <a:pt x="8511" y="25840"/>
                </a:lnTo>
                <a:lnTo>
                  <a:pt x="8476" y="25942"/>
                </a:lnTo>
                <a:lnTo>
                  <a:pt x="8442" y="26045"/>
                </a:lnTo>
                <a:lnTo>
                  <a:pt x="8408" y="26182"/>
                </a:lnTo>
                <a:lnTo>
                  <a:pt x="8442" y="26284"/>
                </a:lnTo>
                <a:lnTo>
                  <a:pt x="8476" y="26421"/>
                </a:lnTo>
                <a:lnTo>
                  <a:pt x="8545" y="26524"/>
                </a:lnTo>
                <a:lnTo>
                  <a:pt x="8613" y="26626"/>
                </a:lnTo>
                <a:lnTo>
                  <a:pt x="8682" y="26694"/>
                </a:lnTo>
                <a:lnTo>
                  <a:pt x="8784" y="26729"/>
                </a:lnTo>
                <a:lnTo>
                  <a:pt x="8921" y="26763"/>
                </a:lnTo>
                <a:lnTo>
                  <a:pt x="9058" y="26797"/>
                </a:lnTo>
                <a:lnTo>
                  <a:pt x="9160" y="26763"/>
                </a:lnTo>
                <a:lnTo>
                  <a:pt x="9297" y="26729"/>
                </a:lnTo>
                <a:lnTo>
                  <a:pt x="9399" y="26694"/>
                </a:lnTo>
                <a:lnTo>
                  <a:pt x="9468" y="26592"/>
                </a:lnTo>
                <a:lnTo>
                  <a:pt x="9570" y="26524"/>
                </a:lnTo>
                <a:lnTo>
                  <a:pt x="9604" y="26421"/>
                </a:lnTo>
                <a:lnTo>
                  <a:pt x="9639" y="26284"/>
                </a:lnTo>
                <a:lnTo>
                  <a:pt x="9673" y="26182"/>
                </a:lnTo>
                <a:lnTo>
                  <a:pt x="9639" y="26045"/>
                </a:lnTo>
                <a:lnTo>
                  <a:pt x="9604" y="25942"/>
                </a:lnTo>
                <a:lnTo>
                  <a:pt x="9570" y="25840"/>
                </a:lnTo>
                <a:lnTo>
                  <a:pt x="9468" y="25737"/>
                </a:lnTo>
                <a:lnTo>
                  <a:pt x="9399" y="25669"/>
                </a:lnTo>
                <a:lnTo>
                  <a:pt x="9297" y="25601"/>
                </a:lnTo>
                <a:lnTo>
                  <a:pt x="9160" y="25567"/>
                </a:lnTo>
                <a:lnTo>
                  <a:pt x="9058" y="25532"/>
                </a:lnTo>
                <a:close/>
                <a:moveTo>
                  <a:pt x="14629" y="25532"/>
                </a:moveTo>
                <a:lnTo>
                  <a:pt x="14526" y="25567"/>
                </a:lnTo>
                <a:lnTo>
                  <a:pt x="14389" y="25601"/>
                </a:lnTo>
                <a:lnTo>
                  <a:pt x="14287" y="25669"/>
                </a:lnTo>
                <a:lnTo>
                  <a:pt x="14218" y="25737"/>
                </a:lnTo>
                <a:lnTo>
                  <a:pt x="14116" y="25806"/>
                </a:lnTo>
                <a:lnTo>
                  <a:pt x="14082" y="25942"/>
                </a:lnTo>
                <a:lnTo>
                  <a:pt x="14048" y="26045"/>
                </a:lnTo>
                <a:lnTo>
                  <a:pt x="14013" y="26182"/>
                </a:lnTo>
                <a:lnTo>
                  <a:pt x="14048" y="26284"/>
                </a:lnTo>
                <a:lnTo>
                  <a:pt x="14082" y="26421"/>
                </a:lnTo>
                <a:lnTo>
                  <a:pt x="14116" y="26524"/>
                </a:lnTo>
                <a:lnTo>
                  <a:pt x="14218" y="26592"/>
                </a:lnTo>
                <a:lnTo>
                  <a:pt x="14287" y="26694"/>
                </a:lnTo>
                <a:lnTo>
                  <a:pt x="14389" y="26729"/>
                </a:lnTo>
                <a:lnTo>
                  <a:pt x="14526" y="26763"/>
                </a:lnTo>
                <a:lnTo>
                  <a:pt x="14663" y="26797"/>
                </a:lnTo>
                <a:lnTo>
                  <a:pt x="14765" y="26763"/>
                </a:lnTo>
                <a:lnTo>
                  <a:pt x="14902" y="26729"/>
                </a:lnTo>
                <a:lnTo>
                  <a:pt x="15005" y="26694"/>
                </a:lnTo>
                <a:lnTo>
                  <a:pt x="15073" y="26626"/>
                </a:lnTo>
                <a:lnTo>
                  <a:pt x="15175" y="26524"/>
                </a:lnTo>
                <a:lnTo>
                  <a:pt x="15210" y="26421"/>
                </a:lnTo>
                <a:lnTo>
                  <a:pt x="15244" y="26284"/>
                </a:lnTo>
                <a:lnTo>
                  <a:pt x="15278" y="26182"/>
                </a:lnTo>
                <a:lnTo>
                  <a:pt x="15244" y="26045"/>
                </a:lnTo>
                <a:lnTo>
                  <a:pt x="15210" y="25942"/>
                </a:lnTo>
                <a:lnTo>
                  <a:pt x="15175" y="25840"/>
                </a:lnTo>
                <a:lnTo>
                  <a:pt x="15073" y="25737"/>
                </a:lnTo>
                <a:lnTo>
                  <a:pt x="15005" y="25669"/>
                </a:lnTo>
                <a:lnTo>
                  <a:pt x="14902" y="25601"/>
                </a:lnTo>
                <a:lnTo>
                  <a:pt x="14765" y="25567"/>
                </a:lnTo>
                <a:lnTo>
                  <a:pt x="14629" y="25532"/>
                </a:lnTo>
                <a:close/>
                <a:moveTo>
                  <a:pt x="11826" y="29839"/>
                </a:moveTo>
                <a:lnTo>
                  <a:pt x="11843" y="29843"/>
                </a:lnTo>
                <a:lnTo>
                  <a:pt x="11843" y="29843"/>
                </a:lnTo>
                <a:lnTo>
                  <a:pt x="11860" y="29839"/>
                </a:lnTo>
                <a:close/>
                <a:moveTo>
                  <a:pt x="11860" y="30044"/>
                </a:moveTo>
                <a:lnTo>
                  <a:pt x="11997" y="30078"/>
                </a:lnTo>
                <a:lnTo>
                  <a:pt x="12134" y="30181"/>
                </a:lnTo>
                <a:lnTo>
                  <a:pt x="12236" y="30317"/>
                </a:lnTo>
                <a:lnTo>
                  <a:pt x="12270" y="30488"/>
                </a:lnTo>
                <a:lnTo>
                  <a:pt x="12236" y="30625"/>
                </a:lnTo>
                <a:lnTo>
                  <a:pt x="12134" y="30762"/>
                </a:lnTo>
                <a:lnTo>
                  <a:pt x="11997" y="30864"/>
                </a:lnTo>
                <a:lnTo>
                  <a:pt x="11843" y="30895"/>
                </a:lnTo>
                <a:lnTo>
                  <a:pt x="11843" y="30895"/>
                </a:lnTo>
                <a:lnTo>
                  <a:pt x="11689" y="30864"/>
                </a:lnTo>
                <a:lnTo>
                  <a:pt x="11553" y="30762"/>
                </a:lnTo>
                <a:lnTo>
                  <a:pt x="11450" y="30625"/>
                </a:lnTo>
                <a:lnTo>
                  <a:pt x="11416" y="30488"/>
                </a:lnTo>
                <a:lnTo>
                  <a:pt x="11450" y="30317"/>
                </a:lnTo>
                <a:lnTo>
                  <a:pt x="11553" y="30181"/>
                </a:lnTo>
                <a:lnTo>
                  <a:pt x="11689" y="30078"/>
                </a:lnTo>
                <a:lnTo>
                  <a:pt x="11860" y="30044"/>
                </a:lnTo>
                <a:close/>
                <a:moveTo>
                  <a:pt x="6221" y="30044"/>
                </a:moveTo>
                <a:lnTo>
                  <a:pt x="6392" y="30078"/>
                </a:lnTo>
                <a:lnTo>
                  <a:pt x="6528" y="30181"/>
                </a:lnTo>
                <a:lnTo>
                  <a:pt x="6631" y="30317"/>
                </a:lnTo>
                <a:lnTo>
                  <a:pt x="6665" y="30454"/>
                </a:lnTo>
                <a:lnTo>
                  <a:pt x="6665" y="30488"/>
                </a:lnTo>
                <a:lnTo>
                  <a:pt x="6631" y="30625"/>
                </a:lnTo>
                <a:lnTo>
                  <a:pt x="6528" y="30762"/>
                </a:lnTo>
                <a:lnTo>
                  <a:pt x="6392" y="30864"/>
                </a:lnTo>
                <a:lnTo>
                  <a:pt x="6255" y="30898"/>
                </a:lnTo>
                <a:lnTo>
                  <a:pt x="6221" y="30898"/>
                </a:lnTo>
                <a:lnTo>
                  <a:pt x="6084" y="30864"/>
                </a:lnTo>
                <a:lnTo>
                  <a:pt x="5947" y="30762"/>
                </a:lnTo>
                <a:lnTo>
                  <a:pt x="5845" y="30659"/>
                </a:lnTo>
                <a:lnTo>
                  <a:pt x="5811" y="30488"/>
                </a:lnTo>
                <a:lnTo>
                  <a:pt x="5845" y="30317"/>
                </a:lnTo>
                <a:lnTo>
                  <a:pt x="5947" y="30181"/>
                </a:lnTo>
                <a:lnTo>
                  <a:pt x="6050" y="30078"/>
                </a:lnTo>
                <a:lnTo>
                  <a:pt x="6221" y="30044"/>
                </a:lnTo>
                <a:close/>
                <a:moveTo>
                  <a:pt x="1094" y="30044"/>
                </a:moveTo>
                <a:lnTo>
                  <a:pt x="991" y="30283"/>
                </a:lnTo>
                <a:lnTo>
                  <a:pt x="1026" y="30386"/>
                </a:lnTo>
                <a:lnTo>
                  <a:pt x="1060" y="30488"/>
                </a:lnTo>
                <a:lnTo>
                  <a:pt x="1026" y="30591"/>
                </a:lnTo>
                <a:lnTo>
                  <a:pt x="991" y="30693"/>
                </a:lnTo>
                <a:lnTo>
                  <a:pt x="889" y="30796"/>
                </a:lnTo>
                <a:lnTo>
                  <a:pt x="786" y="30864"/>
                </a:lnTo>
                <a:lnTo>
                  <a:pt x="718" y="31069"/>
                </a:lnTo>
                <a:lnTo>
                  <a:pt x="820" y="31069"/>
                </a:lnTo>
                <a:lnTo>
                  <a:pt x="923" y="31001"/>
                </a:lnTo>
                <a:lnTo>
                  <a:pt x="1094" y="30898"/>
                </a:lnTo>
                <a:lnTo>
                  <a:pt x="1196" y="30693"/>
                </a:lnTo>
                <a:lnTo>
                  <a:pt x="1231" y="30591"/>
                </a:lnTo>
                <a:lnTo>
                  <a:pt x="1265" y="30454"/>
                </a:lnTo>
                <a:lnTo>
                  <a:pt x="1231" y="30352"/>
                </a:lnTo>
                <a:lnTo>
                  <a:pt x="1196" y="30249"/>
                </a:lnTo>
                <a:lnTo>
                  <a:pt x="1094" y="30044"/>
                </a:lnTo>
                <a:close/>
                <a:moveTo>
                  <a:pt x="6221" y="29839"/>
                </a:moveTo>
                <a:lnTo>
                  <a:pt x="6118" y="29873"/>
                </a:lnTo>
                <a:lnTo>
                  <a:pt x="5981" y="29907"/>
                </a:lnTo>
                <a:lnTo>
                  <a:pt x="5879" y="29941"/>
                </a:lnTo>
                <a:lnTo>
                  <a:pt x="5811" y="30044"/>
                </a:lnTo>
                <a:lnTo>
                  <a:pt x="5708" y="30112"/>
                </a:lnTo>
                <a:lnTo>
                  <a:pt x="5674" y="30215"/>
                </a:lnTo>
                <a:lnTo>
                  <a:pt x="5640" y="30352"/>
                </a:lnTo>
                <a:lnTo>
                  <a:pt x="5605" y="30454"/>
                </a:lnTo>
                <a:lnTo>
                  <a:pt x="5640" y="30591"/>
                </a:lnTo>
                <a:lnTo>
                  <a:pt x="5674" y="30693"/>
                </a:lnTo>
                <a:lnTo>
                  <a:pt x="5708" y="30796"/>
                </a:lnTo>
                <a:lnTo>
                  <a:pt x="5776" y="30898"/>
                </a:lnTo>
                <a:lnTo>
                  <a:pt x="5879" y="30967"/>
                </a:lnTo>
                <a:lnTo>
                  <a:pt x="5981" y="31035"/>
                </a:lnTo>
                <a:lnTo>
                  <a:pt x="6118" y="31069"/>
                </a:lnTo>
                <a:lnTo>
                  <a:pt x="6221" y="31103"/>
                </a:lnTo>
                <a:lnTo>
                  <a:pt x="6357" y="31069"/>
                </a:lnTo>
                <a:lnTo>
                  <a:pt x="6460" y="31035"/>
                </a:lnTo>
                <a:lnTo>
                  <a:pt x="6597" y="31001"/>
                </a:lnTo>
                <a:lnTo>
                  <a:pt x="6665" y="30898"/>
                </a:lnTo>
                <a:lnTo>
                  <a:pt x="6733" y="30830"/>
                </a:lnTo>
                <a:lnTo>
                  <a:pt x="6802" y="30728"/>
                </a:lnTo>
                <a:lnTo>
                  <a:pt x="6836" y="30591"/>
                </a:lnTo>
                <a:lnTo>
                  <a:pt x="6870" y="30488"/>
                </a:lnTo>
                <a:lnTo>
                  <a:pt x="6836" y="30352"/>
                </a:lnTo>
                <a:lnTo>
                  <a:pt x="6802" y="30215"/>
                </a:lnTo>
                <a:lnTo>
                  <a:pt x="6733" y="30112"/>
                </a:lnTo>
                <a:lnTo>
                  <a:pt x="6665" y="30044"/>
                </a:lnTo>
                <a:lnTo>
                  <a:pt x="6562" y="29941"/>
                </a:lnTo>
                <a:lnTo>
                  <a:pt x="6460" y="29907"/>
                </a:lnTo>
                <a:lnTo>
                  <a:pt x="6357" y="29873"/>
                </a:lnTo>
                <a:lnTo>
                  <a:pt x="6221" y="29839"/>
                </a:lnTo>
                <a:close/>
                <a:moveTo>
                  <a:pt x="11843" y="29843"/>
                </a:moveTo>
                <a:lnTo>
                  <a:pt x="11723" y="29873"/>
                </a:lnTo>
                <a:lnTo>
                  <a:pt x="11587" y="29907"/>
                </a:lnTo>
                <a:lnTo>
                  <a:pt x="11484" y="29941"/>
                </a:lnTo>
                <a:lnTo>
                  <a:pt x="11416" y="30044"/>
                </a:lnTo>
                <a:lnTo>
                  <a:pt x="11313" y="30112"/>
                </a:lnTo>
                <a:lnTo>
                  <a:pt x="11279" y="30215"/>
                </a:lnTo>
                <a:lnTo>
                  <a:pt x="11245" y="30352"/>
                </a:lnTo>
                <a:lnTo>
                  <a:pt x="11211" y="30454"/>
                </a:lnTo>
                <a:lnTo>
                  <a:pt x="11245" y="30591"/>
                </a:lnTo>
                <a:lnTo>
                  <a:pt x="11279" y="30728"/>
                </a:lnTo>
                <a:lnTo>
                  <a:pt x="11313" y="30830"/>
                </a:lnTo>
                <a:lnTo>
                  <a:pt x="11416" y="30898"/>
                </a:lnTo>
                <a:lnTo>
                  <a:pt x="11484" y="31001"/>
                </a:lnTo>
                <a:lnTo>
                  <a:pt x="11587" y="31035"/>
                </a:lnTo>
                <a:lnTo>
                  <a:pt x="11723" y="31069"/>
                </a:lnTo>
                <a:lnTo>
                  <a:pt x="11860" y="31103"/>
                </a:lnTo>
                <a:lnTo>
                  <a:pt x="11963" y="31069"/>
                </a:lnTo>
                <a:lnTo>
                  <a:pt x="12099" y="31035"/>
                </a:lnTo>
                <a:lnTo>
                  <a:pt x="12202" y="31001"/>
                </a:lnTo>
                <a:lnTo>
                  <a:pt x="12270" y="30898"/>
                </a:lnTo>
                <a:lnTo>
                  <a:pt x="12373" y="30830"/>
                </a:lnTo>
                <a:lnTo>
                  <a:pt x="12407" y="30728"/>
                </a:lnTo>
                <a:lnTo>
                  <a:pt x="12441" y="30591"/>
                </a:lnTo>
                <a:lnTo>
                  <a:pt x="12475" y="30488"/>
                </a:lnTo>
                <a:lnTo>
                  <a:pt x="12441" y="30352"/>
                </a:lnTo>
                <a:lnTo>
                  <a:pt x="12407" y="30215"/>
                </a:lnTo>
                <a:lnTo>
                  <a:pt x="12373" y="30112"/>
                </a:lnTo>
                <a:lnTo>
                  <a:pt x="12270" y="30044"/>
                </a:lnTo>
                <a:lnTo>
                  <a:pt x="12202" y="29941"/>
                </a:lnTo>
                <a:lnTo>
                  <a:pt x="12065" y="29907"/>
                </a:lnTo>
                <a:lnTo>
                  <a:pt x="11963" y="29873"/>
                </a:lnTo>
                <a:lnTo>
                  <a:pt x="11843" y="29843"/>
                </a:lnTo>
                <a:close/>
                <a:moveTo>
                  <a:pt x="8921" y="34077"/>
                </a:moveTo>
                <a:lnTo>
                  <a:pt x="8818" y="34111"/>
                </a:lnTo>
                <a:lnTo>
                  <a:pt x="8716" y="34180"/>
                </a:lnTo>
                <a:lnTo>
                  <a:pt x="8613" y="34248"/>
                </a:lnTo>
                <a:lnTo>
                  <a:pt x="8545" y="34316"/>
                </a:lnTo>
                <a:lnTo>
                  <a:pt x="8476" y="34419"/>
                </a:lnTo>
                <a:lnTo>
                  <a:pt x="8442" y="34521"/>
                </a:lnTo>
                <a:lnTo>
                  <a:pt x="8408" y="34658"/>
                </a:lnTo>
                <a:lnTo>
                  <a:pt x="8682" y="34453"/>
                </a:lnTo>
                <a:lnTo>
                  <a:pt x="8784" y="34350"/>
                </a:lnTo>
                <a:lnTo>
                  <a:pt x="8955" y="34282"/>
                </a:lnTo>
                <a:lnTo>
                  <a:pt x="9194" y="34077"/>
                </a:lnTo>
                <a:close/>
                <a:moveTo>
                  <a:pt x="3452" y="34248"/>
                </a:moveTo>
                <a:lnTo>
                  <a:pt x="3623" y="34282"/>
                </a:lnTo>
                <a:lnTo>
                  <a:pt x="3760" y="34385"/>
                </a:lnTo>
                <a:lnTo>
                  <a:pt x="3828" y="34521"/>
                </a:lnTo>
                <a:lnTo>
                  <a:pt x="3862" y="34692"/>
                </a:lnTo>
                <a:lnTo>
                  <a:pt x="3828" y="34863"/>
                </a:lnTo>
                <a:lnTo>
                  <a:pt x="3760" y="35000"/>
                </a:lnTo>
                <a:lnTo>
                  <a:pt x="3623" y="35068"/>
                </a:lnTo>
                <a:lnTo>
                  <a:pt x="3452" y="35102"/>
                </a:lnTo>
                <a:lnTo>
                  <a:pt x="3281" y="35068"/>
                </a:lnTo>
                <a:lnTo>
                  <a:pt x="3145" y="35000"/>
                </a:lnTo>
                <a:lnTo>
                  <a:pt x="3042" y="34863"/>
                </a:lnTo>
                <a:lnTo>
                  <a:pt x="3008" y="34692"/>
                </a:lnTo>
                <a:lnTo>
                  <a:pt x="3042" y="34521"/>
                </a:lnTo>
                <a:lnTo>
                  <a:pt x="3145" y="34385"/>
                </a:lnTo>
                <a:lnTo>
                  <a:pt x="3281" y="34282"/>
                </a:lnTo>
                <a:lnTo>
                  <a:pt x="3452" y="34248"/>
                </a:lnTo>
                <a:close/>
                <a:moveTo>
                  <a:pt x="3315" y="34077"/>
                </a:moveTo>
                <a:lnTo>
                  <a:pt x="3213" y="34111"/>
                </a:lnTo>
                <a:lnTo>
                  <a:pt x="3110" y="34180"/>
                </a:lnTo>
                <a:lnTo>
                  <a:pt x="3008" y="34248"/>
                </a:lnTo>
                <a:lnTo>
                  <a:pt x="2940" y="34350"/>
                </a:lnTo>
                <a:lnTo>
                  <a:pt x="2871" y="34453"/>
                </a:lnTo>
                <a:lnTo>
                  <a:pt x="2837" y="34556"/>
                </a:lnTo>
                <a:lnTo>
                  <a:pt x="2837" y="34692"/>
                </a:lnTo>
                <a:lnTo>
                  <a:pt x="2837" y="34829"/>
                </a:lnTo>
                <a:lnTo>
                  <a:pt x="2871" y="34931"/>
                </a:lnTo>
                <a:lnTo>
                  <a:pt x="2940" y="35034"/>
                </a:lnTo>
                <a:lnTo>
                  <a:pt x="3008" y="35137"/>
                </a:lnTo>
                <a:lnTo>
                  <a:pt x="3110" y="35205"/>
                </a:lnTo>
                <a:lnTo>
                  <a:pt x="3213" y="35273"/>
                </a:lnTo>
                <a:lnTo>
                  <a:pt x="3315" y="35307"/>
                </a:lnTo>
                <a:lnTo>
                  <a:pt x="3555" y="35307"/>
                </a:lnTo>
                <a:lnTo>
                  <a:pt x="3691" y="35273"/>
                </a:lnTo>
                <a:lnTo>
                  <a:pt x="3794" y="35205"/>
                </a:lnTo>
                <a:lnTo>
                  <a:pt x="3897" y="35137"/>
                </a:lnTo>
                <a:lnTo>
                  <a:pt x="3965" y="35034"/>
                </a:lnTo>
                <a:lnTo>
                  <a:pt x="3999" y="34931"/>
                </a:lnTo>
                <a:lnTo>
                  <a:pt x="4033" y="34829"/>
                </a:lnTo>
                <a:lnTo>
                  <a:pt x="4067" y="34692"/>
                </a:lnTo>
                <a:lnTo>
                  <a:pt x="4033" y="34556"/>
                </a:lnTo>
                <a:lnTo>
                  <a:pt x="3999" y="34453"/>
                </a:lnTo>
                <a:lnTo>
                  <a:pt x="3965" y="34350"/>
                </a:lnTo>
                <a:lnTo>
                  <a:pt x="3897" y="34248"/>
                </a:lnTo>
                <a:lnTo>
                  <a:pt x="3794" y="34180"/>
                </a:lnTo>
                <a:lnTo>
                  <a:pt x="3691" y="34111"/>
                </a:lnTo>
                <a:lnTo>
                  <a:pt x="3555" y="34077"/>
                </a:lnTo>
                <a:close/>
                <a:moveTo>
                  <a:pt x="615" y="38554"/>
                </a:moveTo>
                <a:lnTo>
                  <a:pt x="786" y="38589"/>
                </a:lnTo>
                <a:lnTo>
                  <a:pt x="923" y="38691"/>
                </a:lnTo>
                <a:lnTo>
                  <a:pt x="1026" y="38828"/>
                </a:lnTo>
                <a:lnTo>
                  <a:pt x="1060" y="38999"/>
                </a:lnTo>
                <a:lnTo>
                  <a:pt x="1026" y="39170"/>
                </a:lnTo>
                <a:lnTo>
                  <a:pt x="923" y="39306"/>
                </a:lnTo>
                <a:lnTo>
                  <a:pt x="786" y="39375"/>
                </a:lnTo>
                <a:lnTo>
                  <a:pt x="615" y="39409"/>
                </a:lnTo>
                <a:lnTo>
                  <a:pt x="444" y="39375"/>
                </a:lnTo>
                <a:lnTo>
                  <a:pt x="308" y="39306"/>
                </a:lnTo>
                <a:lnTo>
                  <a:pt x="239" y="39170"/>
                </a:lnTo>
                <a:lnTo>
                  <a:pt x="205" y="38999"/>
                </a:lnTo>
                <a:lnTo>
                  <a:pt x="239" y="38828"/>
                </a:lnTo>
                <a:lnTo>
                  <a:pt x="308" y="38691"/>
                </a:lnTo>
                <a:lnTo>
                  <a:pt x="444" y="38589"/>
                </a:lnTo>
                <a:lnTo>
                  <a:pt x="615" y="38554"/>
                </a:lnTo>
                <a:close/>
                <a:moveTo>
                  <a:pt x="615" y="38349"/>
                </a:moveTo>
                <a:lnTo>
                  <a:pt x="513" y="38384"/>
                </a:lnTo>
                <a:lnTo>
                  <a:pt x="376" y="38418"/>
                </a:lnTo>
                <a:lnTo>
                  <a:pt x="274" y="38486"/>
                </a:lnTo>
                <a:lnTo>
                  <a:pt x="205" y="38554"/>
                </a:lnTo>
                <a:lnTo>
                  <a:pt x="103" y="38623"/>
                </a:lnTo>
                <a:lnTo>
                  <a:pt x="69" y="38760"/>
                </a:lnTo>
                <a:lnTo>
                  <a:pt x="34" y="38862"/>
                </a:lnTo>
                <a:lnTo>
                  <a:pt x="0" y="38999"/>
                </a:lnTo>
                <a:lnTo>
                  <a:pt x="34" y="39101"/>
                </a:lnTo>
                <a:lnTo>
                  <a:pt x="69" y="39238"/>
                </a:lnTo>
                <a:lnTo>
                  <a:pt x="103" y="39341"/>
                </a:lnTo>
                <a:lnTo>
                  <a:pt x="171" y="39409"/>
                </a:lnTo>
                <a:lnTo>
                  <a:pt x="274" y="39511"/>
                </a:lnTo>
                <a:lnTo>
                  <a:pt x="376" y="39546"/>
                </a:lnTo>
                <a:lnTo>
                  <a:pt x="513" y="39580"/>
                </a:lnTo>
                <a:lnTo>
                  <a:pt x="615" y="39614"/>
                </a:lnTo>
                <a:lnTo>
                  <a:pt x="752" y="39580"/>
                </a:lnTo>
                <a:lnTo>
                  <a:pt x="855" y="39546"/>
                </a:lnTo>
                <a:lnTo>
                  <a:pt x="991" y="39511"/>
                </a:lnTo>
                <a:lnTo>
                  <a:pt x="1060" y="39409"/>
                </a:lnTo>
                <a:lnTo>
                  <a:pt x="1128" y="39341"/>
                </a:lnTo>
                <a:lnTo>
                  <a:pt x="1196" y="39238"/>
                </a:lnTo>
                <a:lnTo>
                  <a:pt x="1231" y="39101"/>
                </a:lnTo>
                <a:lnTo>
                  <a:pt x="1265" y="38999"/>
                </a:lnTo>
                <a:lnTo>
                  <a:pt x="1231" y="38862"/>
                </a:lnTo>
                <a:lnTo>
                  <a:pt x="1196" y="38760"/>
                </a:lnTo>
                <a:lnTo>
                  <a:pt x="1128" y="38623"/>
                </a:lnTo>
                <a:lnTo>
                  <a:pt x="1060" y="38554"/>
                </a:lnTo>
                <a:lnTo>
                  <a:pt x="991" y="38486"/>
                </a:lnTo>
                <a:lnTo>
                  <a:pt x="855" y="38418"/>
                </a:lnTo>
                <a:lnTo>
                  <a:pt x="752" y="38384"/>
                </a:lnTo>
                <a:lnTo>
                  <a:pt x="615" y="383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6"/>
          <p:cNvSpPr/>
          <p:nvPr/>
        </p:nvSpPr>
        <p:spPr>
          <a:xfrm>
            <a:off x="1505245" y="4158565"/>
            <a:ext cx="18" cy="18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6"/>
          <p:cNvSpPr/>
          <p:nvPr/>
        </p:nvSpPr>
        <p:spPr>
          <a:xfrm>
            <a:off x="1497857" y="4143178"/>
            <a:ext cx="15405" cy="15405"/>
          </a:xfrm>
          <a:custGeom>
            <a:rect b="b" l="l" r="r" t="t"/>
            <a:pathLst>
              <a:path extrusionOk="0" fill="none" h="855" w="855">
                <a:moveTo>
                  <a:pt x="410" y="855"/>
                </a:moveTo>
                <a:lnTo>
                  <a:pt x="410" y="855"/>
                </a:lnTo>
                <a:lnTo>
                  <a:pt x="239" y="821"/>
                </a:lnTo>
                <a:lnTo>
                  <a:pt x="103" y="752"/>
                </a:lnTo>
                <a:lnTo>
                  <a:pt x="34" y="616"/>
                </a:lnTo>
                <a:lnTo>
                  <a:pt x="0" y="445"/>
                </a:lnTo>
                <a:lnTo>
                  <a:pt x="0" y="445"/>
                </a:lnTo>
                <a:lnTo>
                  <a:pt x="34" y="274"/>
                </a:lnTo>
                <a:lnTo>
                  <a:pt x="103" y="137"/>
                </a:lnTo>
                <a:lnTo>
                  <a:pt x="239" y="35"/>
                </a:lnTo>
                <a:lnTo>
                  <a:pt x="410" y="0"/>
                </a:lnTo>
                <a:lnTo>
                  <a:pt x="410" y="0"/>
                </a:lnTo>
                <a:lnTo>
                  <a:pt x="410" y="0"/>
                </a:lnTo>
                <a:lnTo>
                  <a:pt x="410" y="0"/>
                </a:lnTo>
                <a:lnTo>
                  <a:pt x="581" y="35"/>
                </a:lnTo>
                <a:lnTo>
                  <a:pt x="718" y="137"/>
                </a:lnTo>
                <a:lnTo>
                  <a:pt x="821" y="274"/>
                </a:lnTo>
                <a:lnTo>
                  <a:pt x="855" y="445"/>
                </a:lnTo>
                <a:lnTo>
                  <a:pt x="855" y="445"/>
                </a:lnTo>
                <a:lnTo>
                  <a:pt x="855" y="445"/>
                </a:lnTo>
                <a:lnTo>
                  <a:pt x="821" y="616"/>
                </a:lnTo>
                <a:lnTo>
                  <a:pt x="718" y="752"/>
                </a:lnTo>
                <a:lnTo>
                  <a:pt x="581" y="821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6"/>
          <p:cNvSpPr/>
          <p:nvPr/>
        </p:nvSpPr>
        <p:spPr>
          <a:xfrm>
            <a:off x="1494164" y="4139484"/>
            <a:ext cx="22792" cy="22792"/>
          </a:xfrm>
          <a:custGeom>
            <a:rect b="b" l="l" r="r" t="t"/>
            <a:pathLst>
              <a:path extrusionOk="0" fill="none" h="1265" w="1265">
                <a:moveTo>
                  <a:pt x="615" y="0"/>
                </a:moveTo>
                <a:lnTo>
                  <a:pt x="615" y="0"/>
                </a:lnTo>
                <a:lnTo>
                  <a:pt x="513" y="35"/>
                </a:lnTo>
                <a:lnTo>
                  <a:pt x="376" y="69"/>
                </a:lnTo>
                <a:lnTo>
                  <a:pt x="274" y="137"/>
                </a:lnTo>
                <a:lnTo>
                  <a:pt x="205" y="205"/>
                </a:lnTo>
                <a:lnTo>
                  <a:pt x="103" y="274"/>
                </a:lnTo>
                <a:lnTo>
                  <a:pt x="69" y="411"/>
                </a:lnTo>
                <a:lnTo>
                  <a:pt x="34" y="513"/>
                </a:lnTo>
                <a:lnTo>
                  <a:pt x="0" y="650"/>
                </a:lnTo>
                <a:lnTo>
                  <a:pt x="0" y="650"/>
                </a:lnTo>
                <a:lnTo>
                  <a:pt x="34" y="752"/>
                </a:lnTo>
                <a:lnTo>
                  <a:pt x="69" y="889"/>
                </a:lnTo>
                <a:lnTo>
                  <a:pt x="103" y="992"/>
                </a:lnTo>
                <a:lnTo>
                  <a:pt x="171" y="1060"/>
                </a:lnTo>
                <a:lnTo>
                  <a:pt x="274" y="1162"/>
                </a:lnTo>
                <a:lnTo>
                  <a:pt x="376" y="1197"/>
                </a:lnTo>
                <a:lnTo>
                  <a:pt x="513" y="1231"/>
                </a:lnTo>
                <a:lnTo>
                  <a:pt x="615" y="1265"/>
                </a:lnTo>
                <a:lnTo>
                  <a:pt x="615" y="1265"/>
                </a:lnTo>
                <a:lnTo>
                  <a:pt x="615" y="1265"/>
                </a:lnTo>
                <a:lnTo>
                  <a:pt x="752" y="1231"/>
                </a:lnTo>
                <a:lnTo>
                  <a:pt x="855" y="1197"/>
                </a:lnTo>
                <a:lnTo>
                  <a:pt x="991" y="1162"/>
                </a:lnTo>
                <a:lnTo>
                  <a:pt x="1060" y="1060"/>
                </a:lnTo>
                <a:lnTo>
                  <a:pt x="1128" y="992"/>
                </a:lnTo>
                <a:lnTo>
                  <a:pt x="1196" y="889"/>
                </a:lnTo>
                <a:lnTo>
                  <a:pt x="1231" y="752"/>
                </a:lnTo>
                <a:lnTo>
                  <a:pt x="1265" y="650"/>
                </a:lnTo>
                <a:lnTo>
                  <a:pt x="1265" y="650"/>
                </a:lnTo>
                <a:lnTo>
                  <a:pt x="1231" y="513"/>
                </a:lnTo>
                <a:lnTo>
                  <a:pt x="1196" y="411"/>
                </a:lnTo>
                <a:lnTo>
                  <a:pt x="1128" y="274"/>
                </a:lnTo>
                <a:lnTo>
                  <a:pt x="1060" y="205"/>
                </a:lnTo>
                <a:lnTo>
                  <a:pt x="991" y="137"/>
                </a:lnTo>
                <a:lnTo>
                  <a:pt x="855" y="69"/>
                </a:lnTo>
                <a:lnTo>
                  <a:pt x="752" y="35"/>
                </a:lnTo>
                <a:lnTo>
                  <a:pt x="615" y="0"/>
                </a:lnTo>
                <a:lnTo>
                  <a:pt x="615" y="0"/>
                </a:lnTo>
                <a:lnTo>
                  <a:pt x="615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6"/>
          <p:cNvSpPr/>
          <p:nvPr/>
        </p:nvSpPr>
        <p:spPr>
          <a:xfrm>
            <a:off x="1645655" y="4062513"/>
            <a:ext cx="14180" cy="10486"/>
          </a:xfrm>
          <a:custGeom>
            <a:rect b="b" l="l" r="r" t="t"/>
            <a:pathLst>
              <a:path extrusionOk="0" fill="none" h="582" w="787">
                <a:moveTo>
                  <a:pt x="615" y="0"/>
                </a:moveTo>
                <a:lnTo>
                  <a:pt x="615" y="0"/>
                </a:lnTo>
                <a:lnTo>
                  <a:pt x="513" y="0"/>
                </a:lnTo>
                <a:lnTo>
                  <a:pt x="410" y="34"/>
                </a:lnTo>
                <a:lnTo>
                  <a:pt x="308" y="103"/>
                </a:lnTo>
                <a:lnTo>
                  <a:pt x="205" y="171"/>
                </a:lnTo>
                <a:lnTo>
                  <a:pt x="137" y="239"/>
                </a:lnTo>
                <a:lnTo>
                  <a:pt x="68" y="342"/>
                </a:lnTo>
                <a:lnTo>
                  <a:pt x="34" y="444"/>
                </a:lnTo>
                <a:lnTo>
                  <a:pt x="0" y="581"/>
                </a:lnTo>
                <a:lnTo>
                  <a:pt x="0" y="581"/>
                </a:lnTo>
                <a:lnTo>
                  <a:pt x="274" y="376"/>
                </a:lnTo>
                <a:lnTo>
                  <a:pt x="274" y="376"/>
                </a:lnTo>
                <a:lnTo>
                  <a:pt x="376" y="273"/>
                </a:lnTo>
                <a:lnTo>
                  <a:pt x="547" y="205"/>
                </a:lnTo>
                <a:lnTo>
                  <a:pt x="547" y="205"/>
                </a:lnTo>
                <a:lnTo>
                  <a:pt x="786" y="0"/>
                </a:lnTo>
                <a:lnTo>
                  <a:pt x="786" y="0"/>
                </a:lnTo>
                <a:lnTo>
                  <a:pt x="615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1548342" y="4065576"/>
            <a:ext cx="15423" cy="15423"/>
          </a:xfrm>
          <a:custGeom>
            <a:rect b="b" l="l" r="r" t="t"/>
            <a:pathLst>
              <a:path extrusionOk="0" fill="none" h="856" w="856">
                <a:moveTo>
                  <a:pt x="445" y="855"/>
                </a:moveTo>
                <a:lnTo>
                  <a:pt x="411" y="855"/>
                </a:lnTo>
                <a:lnTo>
                  <a:pt x="445" y="855"/>
                </a:lnTo>
                <a:lnTo>
                  <a:pt x="445" y="855"/>
                </a:lnTo>
                <a:lnTo>
                  <a:pt x="274" y="821"/>
                </a:lnTo>
                <a:lnTo>
                  <a:pt x="138" y="753"/>
                </a:lnTo>
                <a:lnTo>
                  <a:pt x="35" y="616"/>
                </a:lnTo>
                <a:lnTo>
                  <a:pt x="1" y="445"/>
                </a:lnTo>
                <a:lnTo>
                  <a:pt x="1" y="445"/>
                </a:lnTo>
                <a:lnTo>
                  <a:pt x="35" y="274"/>
                </a:lnTo>
                <a:lnTo>
                  <a:pt x="138" y="138"/>
                </a:lnTo>
                <a:lnTo>
                  <a:pt x="274" y="35"/>
                </a:lnTo>
                <a:lnTo>
                  <a:pt x="445" y="1"/>
                </a:lnTo>
                <a:lnTo>
                  <a:pt x="445" y="1"/>
                </a:lnTo>
                <a:lnTo>
                  <a:pt x="616" y="35"/>
                </a:lnTo>
                <a:lnTo>
                  <a:pt x="753" y="138"/>
                </a:lnTo>
                <a:lnTo>
                  <a:pt x="821" y="274"/>
                </a:lnTo>
                <a:lnTo>
                  <a:pt x="855" y="445"/>
                </a:lnTo>
                <a:lnTo>
                  <a:pt x="855" y="445"/>
                </a:lnTo>
                <a:lnTo>
                  <a:pt x="821" y="616"/>
                </a:lnTo>
                <a:lnTo>
                  <a:pt x="753" y="753"/>
                </a:lnTo>
                <a:lnTo>
                  <a:pt x="616" y="821"/>
                </a:lnTo>
                <a:lnTo>
                  <a:pt x="445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6"/>
          <p:cNvSpPr/>
          <p:nvPr/>
        </p:nvSpPr>
        <p:spPr>
          <a:xfrm>
            <a:off x="1545262" y="4062513"/>
            <a:ext cx="22198" cy="22180"/>
          </a:xfrm>
          <a:custGeom>
            <a:rect b="b" l="l" r="r" t="t"/>
            <a:pathLst>
              <a:path extrusionOk="0" fill="none" h="1231" w="1232">
                <a:moveTo>
                  <a:pt x="616" y="0"/>
                </a:moveTo>
                <a:lnTo>
                  <a:pt x="582" y="0"/>
                </a:lnTo>
                <a:lnTo>
                  <a:pt x="616" y="0"/>
                </a:lnTo>
                <a:lnTo>
                  <a:pt x="616" y="0"/>
                </a:lnTo>
                <a:lnTo>
                  <a:pt x="479" y="0"/>
                </a:lnTo>
                <a:lnTo>
                  <a:pt x="377" y="34"/>
                </a:lnTo>
                <a:lnTo>
                  <a:pt x="274" y="103"/>
                </a:lnTo>
                <a:lnTo>
                  <a:pt x="172" y="171"/>
                </a:lnTo>
                <a:lnTo>
                  <a:pt x="104" y="273"/>
                </a:lnTo>
                <a:lnTo>
                  <a:pt x="35" y="376"/>
                </a:lnTo>
                <a:lnTo>
                  <a:pt x="1" y="479"/>
                </a:lnTo>
                <a:lnTo>
                  <a:pt x="1" y="615"/>
                </a:lnTo>
                <a:lnTo>
                  <a:pt x="1" y="615"/>
                </a:lnTo>
                <a:lnTo>
                  <a:pt x="1" y="752"/>
                </a:lnTo>
                <a:lnTo>
                  <a:pt x="35" y="854"/>
                </a:lnTo>
                <a:lnTo>
                  <a:pt x="104" y="957"/>
                </a:lnTo>
                <a:lnTo>
                  <a:pt x="172" y="1060"/>
                </a:lnTo>
                <a:lnTo>
                  <a:pt x="274" y="1128"/>
                </a:lnTo>
                <a:lnTo>
                  <a:pt x="377" y="1196"/>
                </a:lnTo>
                <a:lnTo>
                  <a:pt x="479" y="1230"/>
                </a:lnTo>
                <a:lnTo>
                  <a:pt x="616" y="1230"/>
                </a:lnTo>
                <a:lnTo>
                  <a:pt x="616" y="1230"/>
                </a:lnTo>
                <a:lnTo>
                  <a:pt x="719" y="1230"/>
                </a:lnTo>
                <a:lnTo>
                  <a:pt x="855" y="1196"/>
                </a:lnTo>
                <a:lnTo>
                  <a:pt x="958" y="1128"/>
                </a:lnTo>
                <a:lnTo>
                  <a:pt x="1061" y="1060"/>
                </a:lnTo>
                <a:lnTo>
                  <a:pt x="1129" y="957"/>
                </a:lnTo>
                <a:lnTo>
                  <a:pt x="1163" y="854"/>
                </a:lnTo>
                <a:lnTo>
                  <a:pt x="1197" y="752"/>
                </a:lnTo>
                <a:lnTo>
                  <a:pt x="1231" y="615"/>
                </a:lnTo>
                <a:lnTo>
                  <a:pt x="1231" y="615"/>
                </a:lnTo>
                <a:lnTo>
                  <a:pt x="1197" y="479"/>
                </a:lnTo>
                <a:lnTo>
                  <a:pt x="1163" y="376"/>
                </a:lnTo>
                <a:lnTo>
                  <a:pt x="1129" y="273"/>
                </a:lnTo>
                <a:lnTo>
                  <a:pt x="1061" y="171"/>
                </a:lnTo>
                <a:lnTo>
                  <a:pt x="958" y="103"/>
                </a:lnTo>
                <a:lnTo>
                  <a:pt x="855" y="34"/>
                </a:lnTo>
                <a:lnTo>
                  <a:pt x="719" y="0"/>
                </a:lnTo>
                <a:lnTo>
                  <a:pt x="61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6"/>
          <p:cNvSpPr/>
          <p:nvPr/>
        </p:nvSpPr>
        <p:spPr>
          <a:xfrm>
            <a:off x="1507082" y="3989831"/>
            <a:ext cx="9874" cy="18504"/>
          </a:xfrm>
          <a:custGeom>
            <a:rect b="b" l="l" r="r" t="t"/>
            <a:pathLst>
              <a:path extrusionOk="0" fill="none" h="1027" w="548">
                <a:moveTo>
                  <a:pt x="377" y="1"/>
                </a:moveTo>
                <a:lnTo>
                  <a:pt x="377" y="1"/>
                </a:lnTo>
                <a:lnTo>
                  <a:pt x="274" y="240"/>
                </a:lnTo>
                <a:lnTo>
                  <a:pt x="274" y="240"/>
                </a:lnTo>
                <a:lnTo>
                  <a:pt x="309" y="343"/>
                </a:lnTo>
                <a:lnTo>
                  <a:pt x="343" y="445"/>
                </a:lnTo>
                <a:lnTo>
                  <a:pt x="343" y="445"/>
                </a:lnTo>
                <a:lnTo>
                  <a:pt x="309" y="548"/>
                </a:lnTo>
                <a:lnTo>
                  <a:pt x="274" y="650"/>
                </a:lnTo>
                <a:lnTo>
                  <a:pt x="172" y="753"/>
                </a:lnTo>
                <a:lnTo>
                  <a:pt x="69" y="821"/>
                </a:lnTo>
                <a:lnTo>
                  <a:pt x="69" y="821"/>
                </a:lnTo>
                <a:lnTo>
                  <a:pt x="1" y="1026"/>
                </a:lnTo>
                <a:lnTo>
                  <a:pt x="1" y="1026"/>
                </a:lnTo>
                <a:lnTo>
                  <a:pt x="103" y="1026"/>
                </a:lnTo>
                <a:lnTo>
                  <a:pt x="206" y="958"/>
                </a:lnTo>
                <a:lnTo>
                  <a:pt x="377" y="855"/>
                </a:lnTo>
                <a:lnTo>
                  <a:pt x="479" y="650"/>
                </a:lnTo>
                <a:lnTo>
                  <a:pt x="514" y="548"/>
                </a:lnTo>
                <a:lnTo>
                  <a:pt x="548" y="411"/>
                </a:lnTo>
                <a:lnTo>
                  <a:pt x="548" y="411"/>
                </a:lnTo>
                <a:lnTo>
                  <a:pt x="514" y="309"/>
                </a:lnTo>
                <a:lnTo>
                  <a:pt x="479" y="206"/>
                </a:lnTo>
                <a:lnTo>
                  <a:pt x="377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598846" y="3989831"/>
            <a:ext cx="15405" cy="15423"/>
          </a:xfrm>
          <a:custGeom>
            <a:rect b="b" l="l" r="r" t="t"/>
            <a:pathLst>
              <a:path extrusionOk="0" fill="none" h="856" w="855">
                <a:moveTo>
                  <a:pt x="411" y="855"/>
                </a:moveTo>
                <a:lnTo>
                  <a:pt x="411" y="855"/>
                </a:lnTo>
                <a:lnTo>
                  <a:pt x="274" y="821"/>
                </a:lnTo>
                <a:lnTo>
                  <a:pt x="137" y="719"/>
                </a:lnTo>
                <a:lnTo>
                  <a:pt x="35" y="616"/>
                </a:lnTo>
                <a:lnTo>
                  <a:pt x="1" y="445"/>
                </a:lnTo>
                <a:lnTo>
                  <a:pt x="1" y="445"/>
                </a:lnTo>
                <a:lnTo>
                  <a:pt x="35" y="274"/>
                </a:lnTo>
                <a:lnTo>
                  <a:pt x="137" y="138"/>
                </a:lnTo>
                <a:lnTo>
                  <a:pt x="240" y="35"/>
                </a:lnTo>
                <a:lnTo>
                  <a:pt x="411" y="1"/>
                </a:lnTo>
                <a:lnTo>
                  <a:pt x="411" y="1"/>
                </a:lnTo>
                <a:lnTo>
                  <a:pt x="411" y="1"/>
                </a:lnTo>
                <a:lnTo>
                  <a:pt x="411" y="1"/>
                </a:lnTo>
                <a:lnTo>
                  <a:pt x="582" y="35"/>
                </a:lnTo>
                <a:lnTo>
                  <a:pt x="718" y="138"/>
                </a:lnTo>
                <a:lnTo>
                  <a:pt x="821" y="274"/>
                </a:lnTo>
                <a:lnTo>
                  <a:pt x="855" y="411"/>
                </a:lnTo>
                <a:lnTo>
                  <a:pt x="855" y="445"/>
                </a:lnTo>
                <a:lnTo>
                  <a:pt x="855" y="445"/>
                </a:lnTo>
                <a:lnTo>
                  <a:pt x="821" y="582"/>
                </a:lnTo>
                <a:lnTo>
                  <a:pt x="718" y="719"/>
                </a:lnTo>
                <a:lnTo>
                  <a:pt x="582" y="821"/>
                </a:lnTo>
                <a:lnTo>
                  <a:pt x="445" y="855"/>
                </a:lnTo>
                <a:lnTo>
                  <a:pt x="411" y="855"/>
                </a:lnTo>
                <a:lnTo>
                  <a:pt x="445" y="855"/>
                </a:lnTo>
                <a:lnTo>
                  <a:pt x="445" y="855"/>
                </a:lnTo>
                <a:lnTo>
                  <a:pt x="411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595152" y="3986137"/>
            <a:ext cx="22810" cy="22810"/>
          </a:xfrm>
          <a:custGeom>
            <a:rect b="b" l="l" r="r" t="t"/>
            <a:pathLst>
              <a:path extrusionOk="0" fill="none" h="1266" w="1266">
                <a:moveTo>
                  <a:pt x="616" y="1"/>
                </a:moveTo>
                <a:lnTo>
                  <a:pt x="616" y="1"/>
                </a:lnTo>
                <a:lnTo>
                  <a:pt x="513" y="35"/>
                </a:lnTo>
                <a:lnTo>
                  <a:pt x="376" y="69"/>
                </a:lnTo>
                <a:lnTo>
                  <a:pt x="274" y="103"/>
                </a:lnTo>
                <a:lnTo>
                  <a:pt x="206" y="206"/>
                </a:lnTo>
                <a:lnTo>
                  <a:pt x="103" y="274"/>
                </a:lnTo>
                <a:lnTo>
                  <a:pt x="69" y="377"/>
                </a:lnTo>
                <a:lnTo>
                  <a:pt x="35" y="514"/>
                </a:lnTo>
                <a:lnTo>
                  <a:pt x="0" y="616"/>
                </a:lnTo>
                <a:lnTo>
                  <a:pt x="0" y="616"/>
                </a:lnTo>
                <a:lnTo>
                  <a:pt x="35" y="753"/>
                </a:lnTo>
                <a:lnTo>
                  <a:pt x="69" y="855"/>
                </a:lnTo>
                <a:lnTo>
                  <a:pt x="103" y="958"/>
                </a:lnTo>
                <a:lnTo>
                  <a:pt x="171" y="1060"/>
                </a:lnTo>
                <a:lnTo>
                  <a:pt x="274" y="1129"/>
                </a:lnTo>
                <a:lnTo>
                  <a:pt x="376" y="1197"/>
                </a:lnTo>
                <a:lnTo>
                  <a:pt x="513" y="1231"/>
                </a:lnTo>
                <a:lnTo>
                  <a:pt x="616" y="1265"/>
                </a:lnTo>
                <a:lnTo>
                  <a:pt x="616" y="1265"/>
                </a:lnTo>
                <a:lnTo>
                  <a:pt x="616" y="1265"/>
                </a:lnTo>
                <a:lnTo>
                  <a:pt x="616" y="1265"/>
                </a:lnTo>
                <a:lnTo>
                  <a:pt x="752" y="1231"/>
                </a:lnTo>
                <a:lnTo>
                  <a:pt x="855" y="1197"/>
                </a:lnTo>
                <a:lnTo>
                  <a:pt x="992" y="1163"/>
                </a:lnTo>
                <a:lnTo>
                  <a:pt x="1060" y="1060"/>
                </a:lnTo>
                <a:lnTo>
                  <a:pt x="1128" y="992"/>
                </a:lnTo>
                <a:lnTo>
                  <a:pt x="1197" y="890"/>
                </a:lnTo>
                <a:lnTo>
                  <a:pt x="1231" y="753"/>
                </a:lnTo>
                <a:lnTo>
                  <a:pt x="1265" y="650"/>
                </a:lnTo>
                <a:lnTo>
                  <a:pt x="1265" y="650"/>
                </a:lnTo>
                <a:lnTo>
                  <a:pt x="1231" y="514"/>
                </a:lnTo>
                <a:lnTo>
                  <a:pt x="1197" y="377"/>
                </a:lnTo>
                <a:lnTo>
                  <a:pt x="1128" y="274"/>
                </a:lnTo>
                <a:lnTo>
                  <a:pt x="1060" y="206"/>
                </a:lnTo>
                <a:lnTo>
                  <a:pt x="957" y="103"/>
                </a:lnTo>
                <a:lnTo>
                  <a:pt x="855" y="69"/>
                </a:lnTo>
                <a:lnTo>
                  <a:pt x="752" y="35"/>
                </a:lnTo>
                <a:lnTo>
                  <a:pt x="616" y="1"/>
                </a:lnTo>
                <a:lnTo>
                  <a:pt x="650" y="1"/>
                </a:lnTo>
                <a:lnTo>
                  <a:pt x="650" y="1"/>
                </a:lnTo>
                <a:lnTo>
                  <a:pt x="616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1699834" y="3989831"/>
            <a:ext cx="15423" cy="15423"/>
          </a:xfrm>
          <a:custGeom>
            <a:rect b="b" l="l" r="r" t="t"/>
            <a:pathLst>
              <a:path extrusionOk="0" fill="none" h="856" w="856">
                <a:moveTo>
                  <a:pt x="445" y="855"/>
                </a:moveTo>
                <a:lnTo>
                  <a:pt x="445" y="855"/>
                </a:lnTo>
                <a:lnTo>
                  <a:pt x="274" y="821"/>
                </a:lnTo>
                <a:lnTo>
                  <a:pt x="138" y="719"/>
                </a:lnTo>
                <a:lnTo>
                  <a:pt x="35" y="582"/>
                </a:lnTo>
                <a:lnTo>
                  <a:pt x="1" y="445"/>
                </a:lnTo>
                <a:lnTo>
                  <a:pt x="1" y="445"/>
                </a:lnTo>
                <a:lnTo>
                  <a:pt x="35" y="274"/>
                </a:lnTo>
                <a:lnTo>
                  <a:pt x="138" y="138"/>
                </a:lnTo>
                <a:lnTo>
                  <a:pt x="274" y="35"/>
                </a:lnTo>
                <a:lnTo>
                  <a:pt x="445" y="1"/>
                </a:lnTo>
                <a:lnTo>
                  <a:pt x="445" y="1"/>
                </a:lnTo>
                <a:lnTo>
                  <a:pt x="582" y="35"/>
                </a:lnTo>
                <a:lnTo>
                  <a:pt x="719" y="138"/>
                </a:lnTo>
                <a:lnTo>
                  <a:pt x="821" y="274"/>
                </a:lnTo>
                <a:lnTo>
                  <a:pt x="855" y="445"/>
                </a:lnTo>
                <a:lnTo>
                  <a:pt x="855" y="445"/>
                </a:lnTo>
                <a:lnTo>
                  <a:pt x="821" y="582"/>
                </a:lnTo>
                <a:lnTo>
                  <a:pt x="719" y="719"/>
                </a:lnTo>
                <a:lnTo>
                  <a:pt x="582" y="821"/>
                </a:lnTo>
                <a:lnTo>
                  <a:pt x="411" y="855"/>
                </a:lnTo>
                <a:lnTo>
                  <a:pt x="411" y="855"/>
                </a:lnTo>
                <a:lnTo>
                  <a:pt x="411" y="855"/>
                </a:lnTo>
                <a:lnTo>
                  <a:pt x="445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1696140" y="3986137"/>
            <a:ext cx="22810" cy="22810"/>
          </a:xfrm>
          <a:custGeom>
            <a:rect b="b" l="l" r="r" t="t"/>
            <a:pathLst>
              <a:path extrusionOk="0" fill="none" h="1266" w="1266">
                <a:moveTo>
                  <a:pt x="616" y="1"/>
                </a:moveTo>
                <a:lnTo>
                  <a:pt x="616" y="1"/>
                </a:lnTo>
                <a:lnTo>
                  <a:pt x="650" y="1"/>
                </a:lnTo>
                <a:lnTo>
                  <a:pt x="650" y="1"/>
                </a:lnTo>
                <a:lnTo>
                  <a:pt x="513" y="35"/>
                </a:lnTo>
                <a:lnTo>
                  <a:pt x="377" y="69"/>
                </a:lnTo>
                <a:lnTo>
                  <a:pt x="274" y="103"/>
                </a:lnTo>
                <a:lnTo>
                  <a:pt x="206" y="206"/>
                </a:lnTo>
                <a:lnTo>
                  <a:pt x="103" y="274"/>
                </a:lnTo>
                <a:lnTo>
                  <a:pt x="69" y="377"/>
                </a:lnTo>
                <a:lnTo>
                  <a:pt x="35" y="514"/>
                </a:lnTo>
                <a:lnTo>
                  <a:pt x="1" y="616"/>
                </a:lnTo>
                <a:lnTo>
                  <a:pt x="1" y="616"/>
                </a:lnTo>
                <a:lnTo>
                  <a:pt x="35" y="753"/>
                </a:lnTo>
                <a:lnTo>
                  <a:pt x="69" y="890"/>
                </a:lnTo>
                <a:lnTo>
                  <a:pt x="103" y="992"/>
                </a:lnTo>
                <a:lnTo>
                  <a:pt x="206" y="1060"/>
                </a:lnTo>
                <a:lnTo>
                  <a:pt x="274" y="1163"/>
                </a:lnTo>
                <a:lnTo>
                  <a:pt x="377" y="1197"/>
                </a:lnTo>
                <a:lnTo>
                  <a:pt x="513" y="1231"/>
                </a:lnTo>
                <a:lnTo>
                  <a:pt x="650" y="1265"/>
                </a:lnTo>
                <a:lnTo>
                  <a:pt x="650" y="1265"/>
                </a:lnTo>
                <a:lnTo>
                  <a:pt x="753" y="1231"/>
                </a:lnTo>
                <a:lnTo>
                  <a:pt x="889" y="1197"/>
                </a:lnTo>
                <a:lnTo>
                  <a:pt x="992" y="1163"/>
                </a:lnTo>
                <a:lnTo>
                  <a:pt x="1060" y="1060"/>
                </a:lnTo>
                <a:lnTo>
                  <a:pt x="1163" y="992"/>
                </a:lnTo>
                <a:lnTo>
                  <a:pt x="1197" y="890"/>
                </a:lnTo>
                <a:lnTo>
                  <a:pt x="1231" y="753"/>
                </a:lnTo>
                <a:lnTo>
                  <a:pt x="1265" y="650"/>
                </a:lnTo>
                <a:lnTo>
                  <a:pt x="1265" y="650"/>
                </a:lnTo>
                <a:lnTo>
                  <a:pt x="1231" y="514"/>
                </a:lnTo>
                <a:lnTo>
                  <a:pt x="1197" y="377"/>
                </a:lnTo>
                <a:lnTo>
                  <a:pt x="1163" y="274"/>
                </a:lnTo>
                <a:lnTo>
                  <a:pt x="1060" y="206"/>
                </a:lnTo>
                <a:lnTo>
                  <a:pt x="992" y="103"/>
                </a:lnTo>
                <a:lnTo>
                  <a:pt x="855" y="69"/>
                </a:lnTo>
                <a:lnTo>
                  <a:pt x="753" y="35"/>
                </a:lnTo>
                <a:lnTo>
                  <a:pt x="616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6"/>
          <p:cNvSpPr/>
          <p:nvPr/>
        </p:nvSpPr>
        <p:spPr>
          <a:xfrm>
            <a:off x="1750337" y="3913473"/>
            <a:ext cx="15405" cy="14180"/>
          </a:xfrm>
          <a:custGeom>
            <a:rect b="b" l="l" r="r" t="t"/>
            <a:pathLst>
              <a:path extrusionOk="0" fill="none" h="787" w="855">
                <a:moveTo>
                  <a:pt x="445" y="787"/>
                </a:moveTo>
                <a:lnTo>
                  <a:pt x="445" y="787"/>
                </a:lnTo>
                <a:lnTo>
                  <a:pt x="411" y="787"/>
                </a:lnTo>
                <a:lnTo>
                  <a:pt x="411" y="787"/>
                </a:lnTo>
                <a:lnTo>
                  <a:pt x="445" y="787"/>
                </a:lnTo>
                <a:lnTo>
                  <a:pt x="445" y="787"/>
                </a:lnTo>
                <a:lnTo>
                  <a:pt x="274" y="753"/>
                </a:lnTo>
                <a:lnTo>
                  <a:pt x="137" y="650"/>
                </a:lnTo>
                <a:lnTo>
                  <a:pt x="35" y="548"/>
                </a:lnTo>
                <a:lnTo>
                  <a:pt x="0" y="377"/>
                </a:lnTo>
                <a:lnTo>
                  <a:pt x="0" y="377"/>
                </a:lnTo>
                <a:lnTo>
                  <a:pt x="35" y="206"/>
                </a:lnTo>
                <a:lnTo>
                  <a:pt x="137" y="103"/>
                </a:lnTo>
                <a:lnTo>
                  <a:pt x="274" y="1"/>
                </a:lnTo>
                <a:lnTo>
                  <a:pt x="445" y="1"/>
                </a:lnTo>
                <a:lnTo>
                  <a:pt x="445" y="1"/>
                </a:lnTo>
                <a:lnTo>
                  <a:pt x="479" y="1"/>
                </a:lnTo>
                <a:lnTo>
                  <a:pt x="479" y="1"/>
                </a:lnTo>
                <a:lnTo>
                  <a:pt x="616" y="35"/>
                </a:lnTo>
                <a:lnTo>
                  <a:pt x="718" y="103"/>
                </a:lnTo>
                <a:lnTo>
                  <a:pt x="821" y="240"/>
                </a:lnTo>
                <a:lnTo>
                  <a:pt x="855" y="377"/>
                </a:lnTo>
                <a:lnTo>
                  <a:pt x="855" y="377"/>
                </a:lnTo>
                <a:lnTo>
                  <a:pt x="821" y="548"/>
                </a:lnTo>
                <a:lnTo>
                  <a:pt x="718" y="684"/>
                </a:lnTo>
                <a:lnTo>
                  <a:pt x="582" y="753"/>
                </a:lnTo>
                <a:lnTo>
                  <a:pt x="445" y="78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6"/>
          <p:cNvSpPr/>
          <p:nvPr/>
        </p:nvSpPr>
        <p:spPr>
          <a:xfrm>
            <a:off x="1746643" y="3908554"/>
            <a:ext cx="22810" cy="22792"/>
          </a:xfrm>
          <a:custGeom>
            <a:rect b="b" l="l" r="r" t="t"/>
            <a:pathLst>
              <a:path extrusionOk="0" fill="none" h="1265" w="1266">
                <a:moveTo>
                  <a:pt x="616" y="0"/>
                </a:moveTo>
                <a:lnTo>
                  <a:pt x="616" y="0"/>
                </a:lnTo>
                <a:lnTo>
                  <a:pt x="513" y="35"/>
                </a:lnTo>
                <a:lnTo>
                  <a:pt x="376" y="69"/>
                </a:lnTo>
                <a:lnTo>
                  <a:pt x="274" y="137"/>
                </a:lnTo>
                <a:lnTo>
                  <a:pt x="205" y="205"/>
                </a:lnTo>
                <a:lnTo>
                  <a:pt x="103" y="274"/>
                </a:lnTo>
                <a:lnTo>
                  <a:pt x="69" y="410"/>
                </a:lnTo>
                <a:lnTo>
                  <a:pt x="35" y="513"/>
                </a:lnTo>
                <a:lnTo>
                  <a:pt x="0" y="650"/>
                </a:lnTo>
                <a:lnTo>
                  <a:pt x="0" y="650"/>
                </a:lnTo>
                <a:lnTo>
                  <a:pt x="35" y="752"/>
                </a:lnTo>
                <a:lnTo>
                  <a:pt x="69" y="889"/>
                </a:lnTo>
                <a:lnTo>
                  <a:pt x="103" y="992"/>
                </a:lnTo>
                <a:lnTo>
                  <a:pt x="205" y="1060"/>
                </a:lnTo>
                <a:lnTo>
                  <a:pt x="274" y="1162"/>
                </a:lnTo>
                <a:lnTo>
                  <a:pt x="376" y="1197"/>
                </a:lnTo>
                <a:lnTo>
                  <a:pt x="513" y="1231"/>
                </a:lnTo>
                <a:lnTo>
                  <a:pt x="650" y="1265"/>
                </a:lnTo>
                <a:lnTo>
                  <a:pt x="650" y="1265"/>
                </a:lnTo>
                <a:lnTo>
                  <a:pt x="752" y="1231"/>
                </a:lnTo>
                <a:lnTo>
                  <a:pt x="889" y="1197"/>
                </a:lnTo>
                <a:lnTo>
                  <a:pt x="992" y="1162"/>
                </a:lnTo>
                <a:lnTo>
                  <a:pt x="1060" y="1094"/>
                </a:lnTo>
                <a:lnTo>
                  <a:pt x="1162" y="992"/>
                </a:lnTo>
                <a:lnTo>
                  <a:pt x="1197" y="889"/>
                </a:lnTo>
                <a:lnTo>
                  <a:pt x="1231" y="752"/>
                </a:lnTo>
                <a:lnTo>
                  <a:pt x="1265" y="650"/>
                </a:lnTo>
                <a:lnTo>
                  <a:pt x="1265" y="650"/>
                </a:lnTo>
                <a:lnTo>
                  <a:pt x="1231" y="513"/>
                </a:lnTo>
                <a:lnTo>
                  <a:pt x="1197" y="410"/>
                </a:lnTo>
                <a:lnTo>
                  <a:pt x="1162" y="308"/>
                </a:lnTo>
                <a:lnTo>
                  <a:pt x="1060" y="205"/>
                </a:lnTo>
                <a:lnTo>
                  <a:pt x="992" y="137"/>
                </a:lnTo>
                <a:lnTo>
                  <a:pt x="889" y="69"/>
                </a:lnTo>
                <a:lnTo>
                  <a:pt x="752" y="35"/>
                </a:lnTo>
                <a:lnTo>
                  <a:pt x="61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6"/>
          <p:cNvSpPr/>
          <p:nvPr/>
        </p:nvSpPr>
        <p:spPr>
          <a:xfrm>
            <a:off x="1548342" y="3913473"/>
            <a:ext cx="15423" cy="14180"/>
          </a:xfrm>
          <a:custGeom>
            <a:rect b="b" l="l" r="r" t="t"/>
            <a:pathLst>
              <a:path extrusionOk="0" fill="none" h="787" w="856">
                <a:moveTo>
                  <a:pt x="411" y="787"/>
                </a:moveTo>
                <a:lnTo>
                  <a:pt x="411" y="787"/>
                </a:lnTo>
                <a:lnTo>
                  <a:pt x="240" y="753"/>
                </a:lnTo>
                <a:lnTo>
                  <a:pt x="103" y="650"/>
                </a:lnTo>
                <a:lnTo>
                  <a:pt x="35" y="548"/>
                </a:lnTo>
                <a:lnTo>
                  <a:pt x="1" y="377"/>
                </a:lnTo>
                <a:lnTo>
                  <a:pt x="1" y="377"/>
                </a:lnTo>
                <a:lnTo>
                  <a:pt x="35" y="206"/>
                </a:lnTo>
                <a:lnTo>
                  <a:pt x="138" y="103"/>
                </a:lnTo>
                <a:lnTo>
                  <a:pt x="274" y="1"/>
                </a:lnTo>
                <a:lnTo>
                  <a:pt x="411" y="1"/>
                </a:lnTo>
                <a:lnTo>
                  <a:pt x="411" y="1"/>
                </a:lnTo>
                <a:lnTo>
                  <a:pt x="479" y="1"/>
                </a:lnTo>
                <a:lnTo>
                  <a:pt x="479" y="1"/>
                </a:lnTo>
                <a:lnTo>
                  <a:pt x="616" y="35"/>
                </a:lnTo>
                <a:lnTo>
                  <a:pt x="719" y="103"/>
                </a:lnTo>
                <a:lnTo>
                  <a:pt x="787" y="240"/>
                </a:lnTo>
                <a:lnTo>
                  <a:pt x="855" y="377"/>
                </a:lnTo>
                <a:lnTo>
                  <a:pt x="855" y="377"/>
                </a:lnTo>
                <a:lnTo>
                  <a:pt x="821" y="548"/>
                </a:lnTo>
                <a:lnTo>
                  <a:pt x="719" y="684"/>
                </a:lnTo>
                <a:lnTo>
                  <a:pt x="582" y="753"/>
                </a:lnTo>
                <a:lnTo>
                  <a:pt x="411" y="78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6"/>
          <p:cNvSpPr/>
          <p:nvPr/>
        </p:nvSpPr>
        <p:spPr>
          <a:xfrm>
            <a:off x="1544649" y="3908554"/>
            <a:ext cx="22198" cy="22792"/>
          </a:xfrm>
          <a:custGeom>
            <a:rect b="b" l="l" r="r" t="t"/>
            <a:pathLst>
              <a:path extrusionOk="0" fill="none" h="1265" w="1232">
                <a:moveTo>
                  <a:pt x="616" y="0"/>
                </a:moveTo>
                <a:lnTo>
                  <a:pt x="616" y="0"/>
                </a:lnTo>
                <a:lnTo>
                  <a:pt x="479" y="35"/>
                </a:lnTo>
                <a:lnTo>
                  <a:pt x="377" y="69"/>
                </a:lnTo>
                <a:lnTo>
                  <a:pt x="274" y="137"/>
                </a:lnTo>
                <a:lnTo>
                  <a:pt x="172" y="205"/>
                </a:lnTo>
                <a:lnTo>
                  <a:pt x="103" y="274"/>
                </a:lnTo>
                <a:lnTo>
                  <a:pt x="35" y="410"/>
                </a:lnTo>
                <a:lnTo>
                  <a:pt x="1" y="513"/>
                </a:lnTo>
                <a:lnTo>
                  <a:pt x="1" y="650"/>
                </a:lnTo>
                <a:lnTo>
                  <a:pt x="1" y="650"/>
                </a:lnTo>
                <a:lnTo>
                  <a:pt x="1" y="752"/>
                </a:lnTo>
                <a:lnTo>
                  <a:pt x="35" y="889"/>
                </a:lnTo>
                <a:lnTo>
                  <a:pt x="103" y="992"/>
                </a:lnTo>
                <a:lnTo>
                  <a:pt x="172" y="1060"/>
                </a:lnTo>
                <a:lnTo>
                  <a:pt x="274" y="1162"/>
                </a:lnTo>
                <a:lnTo>
                  <a:pt x="377" y="1197"/>
                </a:lnTo>
                <a:lnTo>
                  <a:pt x="479" y="1231"/>
                </a:lnTo>
                <a:lnTo>
                  <a:pt x="616" y="1265"/>
                </a:lnTo>
                <a:lnTo>
                  <a:pt x="616" y="1265"/>
                </a:lnTo>
                <a:lnTo>
                  <a:pt x="753" y="1231"/>
                </a:lnTo>
                <a:lnTo>
                  <a:pt x="855" y="1197"/>
                </a:lnTo>
                <a:lnTo>
                  <a:pt x="958" y="1162"/>
                </a:lnTo>
                <a:lnTo>
                  <a:pt x="1060" y="1094"/>
                </a:lnTo>
                <a:lnTo>
                  <a:pt x="1129" y="992"/>
                </a:lnTo>
                <a:lnTo>
                  <a:pt x="1197" y="889"/>
                </a:lnTo>
                <a:lnTo>
                  <a:pt x="1231" y="752"/>
                </a:lnTo>
                <a:lnTo>
                  <a:pt x="1231" y="650"/>
                </a:lnTo>
                <a:lnTo>
                  <a:pt x="1231" y="650"/>
                </a:lnTo>
                <a:lnTo>
                  <a:pt x="1231" y="513"/>
                </a:lnTo>
                <a:lnTo>
                  <a:pt x="1197" y="410"/>
                </a:lnTo>
                <a:lnTo>
                  <a:pt x="1129" y="308"/>
                </a:lnTo>
                <a:lnTo>
                  <a:pt x="1060" y="205"/>
                </a:lnTo>
                <a:lnTo>
                  <a:pt x="958" y="137"/>
                </a:lnTo>
                <a:lnTo>
                  <a:pt x="855" y="69"/>
                </a:lnTo>
                <a:lnTo>
                  <a:pt x="753" y="35"/>
                </a:lnTo>
                <a:lnTo>
                  <a:pt x="61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6"/>
          <p:cNvSpPr/>
          <p:nvPr/>
        </p:nvSpPr>
        <p:spPr>
          <a:xfrm>
            <a:off x="1649349" y="3912248"/>
            <a:ext cx="15405" cy="15405"/>
          </a:xfrm>
          <a:custGeom>
            <a:rect b="b" l="l" r="r" t="t"/>
            <a:pathLst>
              <a:path extrusionOk="0" fill="none" h="855" w="855">
                <a:moveTo>
                  <a:pt x="410" y="855"/>
                </a:moveTo>
                <a:lnTo>
                  <a:pt x="410" y="855"/>
                </a:lnTo>
                <a:lnTo>
                  <a:pt x="274" y="821"/>
                </a:lnTo>
                <a:lnTo>
                  <a:pt x="137" y="718"/>
                </a:lnTo>
                <a:lnTo>
                  <a:pt x="34" y="616"/>
                </a:lnTo>
                <a:lnTo>
                  <a:pt x="0" y="445"/>
                </a:lnTo>
                <a:lnTo>
                  <a:pt x="0" y="445"/>
                </a:lnTo>
                <a:lnTo>
                  <a:pt x="34" y="274"/>
                </a:lnTo>
                <a:lnTo>
                  <a:pt x="103" y="137"/>
                </a:lnTo>
                <a:lnTo>
                  <a:pt x="239" y="35"/>
                </a:lnTo>
                <a:lnTo>
                  <a:pt x="410" y="0"/>
                </a:lnTo>
                <a:lnTo>
                  <a:pt x="410" y="0"/>
                </a:lnTo>
                <a:lnTo>
                  <a:pt x="410" y="0"/>
                </a:lnTo>
                <a:lnTo>
                  <a:pt x="445" y="0"/>
                </a:lnTo>
                <a:lnTo>
                  <a:pt x="445" y="0"/>
                </a:lnTo>
                <a:lnTo>
                  <a:pt x="581" y="35"/>
                </a:lnTo>
                <a:lnTo>
                  <a:pt x="718" y="137"/>
                </a:lnTo>
                <a:lnTo>
                  <a:pt x="820" y="274"/>
                </a:lnTo>
                <a:lnTo>
                  <a:pt x="855" y="411"/>
                </a:lnTo>
                <a:lnTo>
                  <a:pt x="855" y="445"/>
                </a:lnTo>
                <a:lnTo>
                  <a:pt x="855" y="445"/>
                </a:lnTo>
                <a:lnTo>
                  <a:pt x="820" y="616"/>
                </a:lnTo>
                <a:lnTo>
                  <a:pt x="718" y="718"/>
                </a:lnTo>
                <a:lnTo>
                  <a:pt x="581" y="821"/>
                </a:lnTo>
                <a:lnTo>
                  <a:pt x="445" y="855"/>
                </a:lnTo>
                <a:lnTo>
                  <a:pt x="410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6"/>
          <p:cNvSpPr/>
          <p:nvPr/>
        </p:nvSpPr>
        <p:spPr>
          <a:xfrm>
            <a:off x="1645655" y="3908554"/>
            <a:ext cx="22792" cy="22792"/>
          </a:xfrm>
          <a:custGeom>
            <a:rect b="b" l="l" r="r" t="t"/>
            <a:pathLst>
              <a:path extrusionOk="0" fill="none" h="1265" w="1265">
                <a:moveTo>
                  <a:pt x="650" y="0"/>
                </a:moveTo>
                <a:lnTo>
                  <a:pt x="615" y="0"/>
                </a:lnTo>
                <a:lnTo>
                  <a:pt x="615" y="0"/>
                </a:lnTo>
                <a:lnTo>
                  <a:pt x="513" y="35"/>
                </a:lnTo>
                <a:lnTo>
                  <a:pt x="376" y="69"/>
                </a:lnTo>
                <a:lnTo>
                  <a:pt x="274" y="137"/>
                </a:lnTo>
                <a:lnTo>
                  <a:pt x="205" y="205"/>
                </a:lnTo>
                <a:lnTo>
                  <a:pt x="103" y="308"/>
                </a:lnTo>
                <a:lnTo>
                  <a:pt x="68" y="410"/>
                </a:lnTo>
                <a:lnTo>
                  <a:pt x="34" y="513"/>
                </a:lnTo>
                <a:lnTo>
                  <a:pt x="0" y="650"/>
                </a:lnTo>
                <a:lnTo>
                  <a:pt x="0" y="650"/>
                </a:lnTo>
                <a:lnTo>
                  <a:pt x="34" y="752"/>
                </a:lnTo>
                <a:lnTo>
                  <a:pt x="68" y="889"/>
                </a:lnTo>
                <a:lnTo>
                  <a:pt x="137" y="992"/>
                </a:lnTo>
                <a:lnTo>
                  <a:pt x="205" y="1094"/>
                </a:lnTo>
                <a:lnTo>
                  <a:pt x="274" y="1162"/>
                </a:lnTo>
                <a:lnTo>
                  <a:pt x="376" y="1197"/>
                </a:lnTo>
                <a:lnTo>
                  <a:pt x="513" y="1231"/>
                </a:lnTo>
                <a:lnTo>
                  <a:pt x="650" y="1265"/>
                </a:lnTo>
                <a:lnTo>
                  <a:pt x="650" y="1265"/>
                </a:lnTo>
                <a:lnTo>
                  <a:pt x="650" y="1265"/>
                </a:lnTo>
                <a:lnTo>
                  <a:pt x="650" y="1265"/>
                </a:lnTo>
                <a:lnTo>
                  <a:pt x="752" y="1231"/>
                </a:lnTo>
                <a:lnTo>
                  <a:pt x="889" y="1197"/>
                </a:lnTo>
                <a:lnTo>
                  <a:pt x="991" y="1162"/>
                </a:lnTo>
                <a:lnTo>
                  <a:pt x="1060" y="1060"/>
                </a:lnTo>
                <a:lnTo>
                  <a:pt x="1162" y="992"/>
                </a:lnTo>
                <a:lnTo>
                  <a:pt x="1196" y="889"/>
                </a:lnTo>
                <a:lnTo>
                  <a:pt x="1231" y="752"/>
                </a:lnTo>
                <a:lnTo>
                  <a:pt x="1265" y="650"/>
                </a:lnTo>
                <a:lnTo>
                  <a:pt x="1265" y="650"/>
                </a:lnTo>
                <a:lnTo>
                  <a:pt x="1231" y="513"/>
                </a:lnTo>
                <a:lnTo>
                  <a:pt x="1196" y="410"/>
                </a:lnTo>
                <a:lnTo>
                  <a:pt x="1162" y="308"/>
                </a:lnTo>
                <a:lnTo>
                  <a:pt x="1060" y="205"/>
                </a:lnTo>
                <a:lnTo>
                  <a:pt x="991" y="137"/>
                </a:lnTo>
                <a:lnTo>
                  <a:pt x="889" y="69"/>
                </a:lnTo>
                <a:lnTo>
                  <a:pt x="752" y="35"/>
                </a:lnTo>
                <a:lnTo>
                  <a:pt x="65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6"/>
          <p:cNvSpPr/>
          <p:nvPr/>
        </p:nvSpPr>
        <p:spPr>
          <a:xfrm>
            <a:off x="1757724" y="3908554"/>
            <a:ext cx="631" cy="18"/>
          </a:xfrm>
          <a:custGeom>
            <a:rect b="b" l="l" r="r" t="t"/>
            <a:pathLst>
              <a:path extrusionOk="0" fill="none" h="1" w="35">
                <a:moveTo>
                  <a:pt x="35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6"/>
          <p:cNvSpPr/>
          <p:nvPr/>
        </p:nvSpPr>
        <p:spPr>
          <a:xfrm>
            <a:off x="1847631" y="3908554"/>
            <a:ext cx="17261" cy="14792"/>
          </a:xfrm>
          <a:custGeom>
            <a:rect b="b" l="l" r="r" t="t"/>
            <a:pathLst>
              <a:path extrusionOk="0" fill="none" h="821" w="958">
                <a:moveTo>
                  <a:pt x="650" y="0"/>
                </a:moveTo>
                <a:lnTo>
                  <a:pt x="650" y="0"/>
                </a:lnTo>
                <a:lnTo>
                  <a:pt x="616" y="0"/>
                </a:lnTo>
                <a:lnTo>
                  <a:pt x="616" y="0"/>
                </a:lnTo>
                <a:lnTo>
                  <a:pt x="616" y="0"/>
                </a:lnTo>
                <a:lnTo>
                  <a:pt x="513" y="35"/>
                </a:lnTo>
                <a:lnTo>
                  <a:pt x="377" y="69"/>
                </a:lnTo>
                <a:lnTo>
                  <a:pt x="274" y="137"/>
                </a:lnTo>
                <a:lnTo>
                  <a:pt x="206" y="205"/>
                </a:lnTo>
                <a:lnTo>
                  <a:pt x="103" y="308"/>
                </a:lnTo>
                <a:lnTo>
                  <a:pt x="69" y="410"/>
                </a:lnTo>
                <a:lnTo>
                  <a:pt x="35" y="513"/>
                </a:lnTo>
                <a:lnTo>
                  <a:pt x="1" y="650"/>
                </a:lnTo>
                <a:lnTo>
                  <a:pt x="1" y="650"/>
                </a:lnTo>
                <a:lnTo>
                  <a:pt x="35" y="821"/>
                </a:lnTo>
                <a:lnTo>
                  <a:pt x="35" y="821"/>
                </a:lnTo>
                <a:lnTo>
                  <a:pt x="206" y="684"/>
                </a:lnTo>
                <a:lnTo>
                  <a:pt x="206" y="684"/>
                </a:lnTo>
                <a:lnTo>
                  <a:pt x="206" y="650"/>
                </a:lnTo>
                <a:lnTo>
                  <a:pt x="206" y="650"/>
                </a:lnTo>
                <a:lnTo>
                  <a:pt x="240" y="479"/>
                </a:lnTo>
                <a:lnTo>
                  <a:pt x="342" y="342"/>
                </a:lnTo>
                <a:lnTo>
                  <a:pt x="479" y="240"/>
                </a:lnTo>
                <a:lnTo>
                  <a:pt x="616" y="205"/>
                </a:lnTo>
                <a:lnTo>
                  <a:pt x="650" y="205"/>
                </a:lnTo>
                <a:lnTo>
                  <a:pt x="650" y="205"/>
                </a:lnTo>
                <a:lnTo>
                  <a:pt x="787" y="240"/>
                </a:lnTo>
                <a:lnTo>
                  <a:pt x="787" y="240"/>
                </a:lnTo>
                <a:lnTo>
                  <a:pt x="958" y="137"/>
                </a:lnTo>
                <a:lnTo>
                  <a:pt x="958" y="137"/>
                </a:lnTo>
                <a:lnTo>
                  <a:pt x="958" y="103"/>
                </a:lnTo>
                <a:lnTo>
                  <a:pt x="958" y="103"/>
                </a:lnTo>
                <a:lnTo>
                  <a:pt x="821" y="35"/>
                </a:lnTo>
                <a:lnTo>
                  <a:pt x="65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1606233" y="3851889"/>
            <a:ext cx="631" cy="18"/>
          </a:xfrm>
          <a:custGeom>
            <a:rect b="b" l="l" r="r" t="t"/>
            <a:pathLst>
              <a:path extrusionOk="0" fill="none" h="1" w="35">
                <a:moveTo>
                  <a:pt x="35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35" y="1"/>
                </a:lnTo>
                <a:lnTo>
                  <a:pt x="35" y="1"/>
                </a:lnTo>
                <a:lnTo>
                  <a:pt x="35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1707851" y="3851889"/>
            <a:ext cx="18" cy="18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6"/>
          <p:cNvSpPr/>
          <p:nvPr/>
        </p:nvSpPr>
        <p:spPr>
          <a:xfrm>
            <a:off x="1909828" y="3851889"/>
            <a:ext cx="18" cy="18"/>
          </a:xfrm>
          <a:custGeom>
            <a:rect b="b" l="l" r="r" t="t"/>
            <a:pathLst>
              <a:path extrusionOk="0" fill="none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6"/>
          <p:cNvSpPr/>
          <p:nvPr/>
        </p:nvSpPr>
        <p:spPr>
          <a:xfrm>
            <a:off x="1598846" y="3836502"/>
            <a:ext cx="15405" cy="15405"/>
          </a:xfrm>
          <a:custGeom>
            <a:rect b="b" l="l" r="r" t="t"/>
            <a:pathLst>
              <a:path extrusionOk="0" fill="none" h="855" w="855">
                <a:moveTo>
                  <a:pt x="411" y="855"/>
                </a:moveTo>
                <a:lnTo>
                  <a:pt x="411" y="855"/>
                </a:lnTo>
                <a:lnTo>
                  <a:pt x="274" y="821"/>
                </a:lnTo>
                <a:lnTo>
                  <a:pt x="137" y="718"/>
                </a:lnTo>
                <a:lnTo>
                  <a:pt x="35" y="581"/>
                </a:lnTo>
                <a:lnTo>
                  <a:pt x="1" y="445"/>
                </a:lnTo>
                <a:lnTo>
                  <a:pt x="1" y="445"/>
                </a:lnTo>
                <a:lnTo>
                  <a:pt x="35" y="274"/>
                </a:lnTo>
                <a:lnTo>
                  <a:pt x="103" y="137"/>
                </a:lnTo>
                <a:lnTo>
                  <a:pt x="240" y="35"/>
                </a:lnTo>
                <a:lnTo>
                  <a:pt x="411" y="0"/>
                </a:lnTo>
                <a:lnTo>
                  <a:pt x="411" y="0"/>
                </a:lnTo>
                <a:lnTo>
                  <a:pt x="445" y="0"/>
                </a:lnTo>
                <a:lnTo>
                  <a:pt x="445" y="0"/>
                </a:lnTo>
                <a:lnTo>
                  <a:pt x="582" y="35"/>
                </a:lnTo>
                <a:lnTo>
                  <a:pt x="718" y="103"/>
                </a:lnTo>
                <a:lnTo>
                  <a:pt x="821" y="240"/>
                </a:lnTo>
                <a:lnTo>
                  <a:pt x="855" y="411"/>
                </a:lnTo>
                <a:lnTo>
                  <a:pt x="855" y="445"/>
                </a:lnTo>
                <a:lnTo>
                  <a:pt x="855" y="445"/>
                </a:lnTo>
                <a:lnTo>
                  <a:pt x="821" y="581"/>
                </a:lnTo>
                <a:lnTo>
                  <a:pt x="752" y="718"/>
                </a:lnTo>
                <a:lnTo>
                  <a:pt x="616" y="821"/>
                </a:lnTo>
                <a:lnTo>
                  <a:pt x="445" y="855"/>
                </a:lnTo>
                <a:lnTo>
                  <a:pt x="411" y="855"/>
                </a:lnTo>
                <a:lnTo>
                  <a:pt x="411" y="855"/>
                </a:lnTo>
                <a:lnTo>
                  <a:pt x="411" y="855"/>
                </a:lnTo>
                <a:lnTo>
                  <a:pt x="411" y="855"/>
                </a:lnTo>
                <a:lnTo>
                  <a:pt x="411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6"/>
          <p:cNvSpPr/>
          <p:nvPr/>
        </p:nvSpPr>
        <p:spPr>
          <a:xfrm>
            <a:off x="1595152" y="3832808"/>
            <a:ext cx="22810" cy="22792"/>
          </a:xfrm>
          <a:custGeom>
            <a:rect b="b" l="l" r="r" t="t"/>
            <a:pathLst>
              <a:path extrusionOk="0" fill="none" h="1265" w="1266">
                <a:moveTo>
                  <a:pt x="650" y="0"/>
                </a:moveTo>
                <a:lnTo>
                  <a:pt x="616" y="0"/>
                </a:lnTo>
                <a:lnTo>
                  <a:pt x="650" y="0"/>
                </a:lnTo>
                <a:lnTo>
                  <a:pt x="650" y="0"/>
                </a:lnTo>
                <a:lnTo>
                  <a:pt x="513" y="35"/>
                </a:lnTo>
                <a:lnTo>
                  <a:pt x="411" y="69"/>
                </a:lnTo>
                <a:lnTo>
                  <a:pt x="274" y="103"/>
                </a:lnTo>
                <a:lnTo>
                  <a:pt x="206" y="205"/>
                </a:lnTo>
                <a:lnTo>
                  <a:pt x="137" y="274"/>
                </a:lnTo>
                <a:lnTo>
                  <a:pt x="69" y="376"/>
                </a:lnTo>
                <a:lnTo>
                  <a:pt x="35" y="513"/>
                </a:lnTo>
                <a:lnTo>
                  <a:pt x="0" y="616"/>
                </a:lnTo>
                <a:lnTo>
                  <a:pt x="0" y="616"/>
                </a:lnTo>
                <a:lnTo>
                  <a:pt x="35" y="752"/>
                </a:lnTo>
                <a:lnTo>
                  <a:pt x="69" y="855"/>
                </a:lnTo>
                <a:lnTo>
                  <a:pt x="137" y="957"/>
                </a:lnTo>
                <a:lnTo>
                  <a:pt x="206" y="1060"/>
                </a:lnTo>
                <a:lnTo>
                  <a:pt x="274" y="1128"/>
                </a:lnTo>
                <a:lnTo>
                  <a:pt x="376" y="1197"/>
                </a:lnTo>
                <a:lnTo>
                  <a:pt x="513" y="1231"/>
                </a:lnTo>
                <a:lnTo>
                  <a:pt x="650" y="1265"/>
                </a:lnTo>
                <a:lnTo>
                  <a:pt x="650" y="1265"/>
                </a:lnTo>
                <a:lnTo>
                  <a:pt x="650" y="1265"/>
                </a:lnTo>
                <a:lnTo>
                  <a:pt x="650" y="1265"/>
                </a:lnTo>
                <a:lnTo>
                  <a:pt x="752" y="1231"/>
                </a:lnTo>
                <a:lnTo>
                  <a:pt x="889" y="1197"/>
                </a:lnTo>
                <a:lnTo>
                  <a:pt x="992" y="1128"/>
                </a:lnTo>
                <a:lnTo>
                  <a:pt x="1060" y="1060"/>
                </a:lnTo>
                <a:lnTo>
                  <a:pt x="1163" y="992"/>
                </a:lnTo>
                <a:lnTo>
                  <a:pt x="1197" y="889"/>
                </a:lnTo>
                <a:lnTo>
                  <a:pt x="1231" y="752"/>
                </a:lnTo>
                <a:lnTo>
                  <a:pt x="1265" y="650"/>
                </a:lnTo>
                <a:lnTo>
                  <a:pt x="1265" y="650"/>
                </a:lnTo>
                <a:lnTo>
                  <a:pt x="1231" y="513"/>
                </a:lnTo>
                <a:lnTo>
                  <a:pt x="1197" y="376"/>
                </a:lnTo>
                <a:lnTo>
                  <a:pt x="1163" y="274"/>
                </a:lnTo>
                <a:lnTo>
                  <a:pt x="1060" y="205"/>
                </a:lnTo>
                <a:lnTo>
                  <a:pt x="992" y="103"/>
                </a:lnTo>
                <a:lnTo>
                  <a:pt x="889" y="69"/>
                </a:lnTo>
                <a:lnTo>
                  <a:pt x="752" y="35"/>
                </a:lnTo>
                <a:lnTo>
                  <a:pt x="65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6"/>
          <p:cNvSpPr/>
          <p:nvPr/>
        </p:nvSpPr>
        <p:spPr>
          <a:xfrm>
            <a:off x="1699834" y="3836502"/>
            <a:ext cx="15423" cy="15405"/>
          </a:xfrm>
          <a:custGeom>
            <a:rect b="b" l="l" r="r" t="t"/>
            <a:pathLst>
              <a:path extrusionOk="0" fill="none" h="855" w="856">
                <a:moveTo>
                  <a:pt x="445" y="855"/>
                </a:moveTo>
                <a:lnTo>
                  <a:pt x="445" y="855"/>
                </a:lnTo>
                <a:lnTo>
                  <a:pt x="274" y="821"/>
                </a:lnTo>
                <a:lnTo>
                  <a:pt x="138" y="718"/>
                </a:lnTo>
                <a:lnTo>
                  <a:pt x="35" y="581"/>
                </a:lnTo>
                <a:lnTo>
                  <a:pt x="1" y="445"/>
                </a:lnTo>
                <a:lnTo>
                  <a:pt x="1" y="445"/>
                </a:lnTo>
                <a:lnTo>
                  <a:pt x="35" y="274"/>
                </a:lnTo>
                <a:lnTo>
                  <a:pt x="138" y="137"/>
                </a:lnTo>
                <a:lnTo>
                  <a:pt x="274" y="35"/>
                </a:lnTo>
                <a:lnTo>
                  <a:pt x="445" y="0"/>
                </a:lnTo>
                <a:lnTo>
                  <a:pt x="445" y="0"/>
                </a:lnTo>
                <a:lnTo>
                  <a:pt x="445" y="0"/>
                </a:lnTo>
                <a:lnTo>
                  <a:pt x="445" y="0"/>
                </a:lnTo>
                <a:lnTo>
                  <a:pt x="582" y="35"/>
                </a:lnTo>
                <a:lnTo>
                  <a:pt x="719" y="103"/>
                </a:lnTo>
                <a:lnTo>
                  <a:pt x="821" y="240"/>
                </a:lnTo>
                <a:lnTo>
                  <a:pt x="855" y="411"/>
                </a:lnTo>
                <a:lnTo>
                  <a:pt x="855" y="445"/>
                </a:lnTo>
                <a:lnTo>
                  <a:pt x="855" y="445"/>
                </a:lnTo>
                <a:lnTo>
                  <a:pt x="821" y="581"/>
                </a:lnTo>
                <a:lnTo>
                  <a:pt x="719" y="718"/>
                </a:lnTo>
                <a:lnTo>
                  <a:pt x="582" y="821"/>
                </a:lnTo>
                <a:lnTo>
                  <a:pt x="445" y="855"/>
                </a:lnTo>
                <a:lnTo>
                  <a:pt x="445" y="855"/>
                </a:lnTo>
                <a:lnTo>
                  <a:pt x="445" y="855"/>
                </a:lnTo>
                <a:lnTo>
                  <a:pt x="411" y="855"/>
                </a:lnTo>
                <a:lnTo>
                  <a:pt x="445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6"/>
          <p:cNvSpPr/>
          <p:nvPr/>
        </p:nvSpPr>
        <p:spPr>
          <a:xfrm>
            <a:off x="1696753" y="3832808"/>
            <a:ext cx="22198" cy="22792"/>
          </a:xfrm>
          <a:custGeom>
            <a:rect b="b" l="l" r="r" t="t"/>
            <a:pathLst>
              <a:path extrusionOk="0" fill="none" h="1265" w="1232">
                <a:moveTo>
                  <a:pt x="616" y="0"/>
                </a:moveTo>
                <a:lnTo>
                  <a:pt x="582" y="0"/>
                </a:lnTo>
                <a:lnTo>
                  <a:pt x="616" y="0"/>
                </a:lnTo>
                <a:lnTo>
                  <a:pt x="616" y="0"/>
                </a:lnTo>
                <a:lnTo>
                  <a:pt x="479" y="35"/>
                </a:lnTo>
                <a:lnTo>
                  <a:pt x="377" y="69"/>
                </a:lnTo>
                <a:lnTo>
                  <a:pt x="274" y="103"/>
                </a:lnTo>
                <a:lnTo>
                  <a:pt x="172" y="205"/>
                </a:lnTo>
                <a:lnTo>
                  <a:pt x="103" y="274"/>
                </a:lnTo>
                <a:lnTo>
                  <a:pt x="35" y="376"/>
                </a:lnTo>
                <a:lnTo>
                  <a:pt x="1" y="513"/>
                </a:lnTo>
                <a:lnTo>
                  <a:pt x="1" y="616"/>
                </a:lnTo>
                <a:lnTo>
                  <a:pt x="1" y="616"/>
                </a:lnTo>
                <a:lnTo>
                  <a:pt x="1" y="752"/>
                </a:lnTo>
                <a:lnTo>
                  <a:pt x="35" y="855"/>
                </a:lnTo>
                <a:lnTo>
                  <a:pt x="103" y="992"/>
                </a:lnTo>
                <a:lnTo>
                  <a:pt x="172" y="1060"/>
                </a:lnTo>
                <a:lnTo>
                  <a:pt x="274" y="1128"/>
                </a:lnTo>
                <a:lnTo>
                  <a:pt x="377" y="1197"/>
                </a:lnTo>
                <a:lnTo>
                  <a:pt x="479" y="1231"/>
                </a:lnTo>
                <a:lnTo>
                  <a:pt x="616" y="1265"/>
                </a:lnTo>
                <a:lnTo>
                  <a:pt x="616" y="1265"/>
                </a:lnTo>
                <a:lnTo>
                  <a:pt x="719" y="1231"/>
                </a:lnTo>
                <a:lnTo>
                  <a:pt x="855" y="1197"/>
                </a:lnTo>
                <a:lnTo>
                  <a:pt x="958" y="1128"/>
                </a:lnTo>
                <a:lnTo>
                  <a:pt x="1060" y="1060"/>
                </a:lnTo>
                <a:lnTo>
                  <a:pt x="1129" y="992"/>
                </a:lnTo>
                <a:lnTo>
                  <a:pt x="1163" y="889"/>
                </a:lnTo>
                <a:lnTo>
                  <a:pt x="1231" y="752"/>
                </a:lnTo>
                <a:lnTo>
                  <a:pt x="1231" y="650"/>
                </a:lnTo>
                <a:lnTo>
                  <a:pt x="1231" y="650"/>
                </a:lnTo>
                <a:lnTo>
                  <a:pt x="1231" y="513"/>
                </a:lnTo>
                <a:lnTo>
                  <a:pt x="1197" y="376"/>
                </a:lnTo>
                <a:lnTo>
                  <a:pt x="1129" y="274"/>
                </a:lnTo>
                <a:lnTo>
                  <a:pt x="1060" y="205"/>
                </a:lnTo>
                <a:lnTo>
                  <a:pt x="958" y="103"/>
                </a:lnTo>
                <a:lnTo>
                  <a:pt x="855" y="69"/>
                </a:lnTo>
                <a:lnTo>
                  <a:pt x="719" y="35"/>
                </a:lnTo>
                <a:lnTo>
                  <a:pt x="61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6"/>
          <p:cNvSpPr/>
          <p:nvPr/>
        </p:nvSpPr>
        <p:spPr>
          <a:xfrm>
            <a:off x="1901828" y="3836502"/>
            <a:ext cx="15405" cy="15405"/>
          </a:xfrm>
          <a:custGeom>
            <a:rect b="b" l="l" r="r" t="t"/>
            <a:pathLst>
              <a:path extrusionOk="0" fill="none" h="855" w="855">
                <a:moveTo>
                  <a:pt x="445" y="855"/>
                </a:moveTo>
                <a:lnTo>
                  <a:pt x="445" y="855"/>
                </a:lnTo>
                <a:lnTo>
                  <a:pt x="274" y="821"/>
                </a:lnTo>
                <a:lnTo>
                  <a:pt x="137" y="718"/>
                </a:lnTo>
                <a:lnTo>
                  <a:pt x="35" y="581"/>
                </a:lnTo>
                <a:lnTo>
                  <a:pt x="0" y="445"/>
                </a:lnTo>
                <a:lnTo>
                  <a:pt x="0" y="445"/>
                </a:lnTo>
                <a:lnTo>
                  <a:pt x="35" y="274"/>
                </a:lnTo>
                <a:lnTo>
                  <a:pt x="137" y="137"/>
                </a:lnTo>
                <a:lnTo>
                  <a:pt x="274" y="35"/>
                </a:lnTo>
                <a:lnTo>
                  <a:pt x="445" y="0"/>
                </a:lnTo>
                <a:lnTo>
                  <a:pt x="445" y="0"/>
                </a:lnTo>
                <a:lnTo>
                  <a:pt x="445" y="0"/>
                </a:lnTo>
                <a:lnTo>
                  <a:pt x="445" y="0"/>
                </a:lnTo>
                <a:lnTo>
                  <a:pt x="616" y="35"/>
                </a:lnTo>
                <a:lnTo>
                  <a:pt x="752" y="103"/>
                </a:lnTo>
                <a:lnTo>
                  <a:pt x="821" y="240"/>
                </a:lnTo>
                <a:lnTo>
                  <a:pt x="855" y="411"/>
                </a:lnTo>
                <a:lnTo>
                  <a:pt x="855" y="445"/>
                </a:lnTo>
                <a:lnTo>
                  <a:pt x="855" y="445"/>
                </a:lnTo>
                <a:lnTo>
                  <a:pt x="821" y="581"/>
                </a:lnTo>
                <a:lnTo>
                  <a:pt x="752" y="718"/>
                </a:lnTo>
                <a:lnTo>
                  <a:pt x="616" y="821"/>
                </a:lnTo>
                <a:lnTo>
                  <a:pt x="445" y="855"/>
                </a:lnTo>
                <a:lnTo>
                  <a:pt x="445" y="855"/>
                </a:lnTo>
                <a:lnTo>
                  <a:pt x="445" y="855"/>
                </a:lnTo>
                <a:lnTo>
                  <a:pt x="411" y="855"/>
                </a:lnTo>
                <a:lnTo>
                  <a:pt x="445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6"/>
          <p:cNvSpPr/>
          <p:nvPr/>
        </p:nvSpPr>
        <p:spPr>
          <a:xfrm>
            <a:off x="1898747" y="3832808"/>
            <a:ext cx="22180" cy="22792"/>
          </a:xfrm>
          <a:custGeom>
            <a:rect b="b" l="l" r="r" t="t"/>
            <a:pathLst>
              <a:path extrusionOk="0" fill="none" h="1265" w="1231">
                <a:moveTo>
                  <a:pt x="616" y="0"/>
                </a:moveTo>
                <a:lnTo>
                  <a:pt x="582" y="0"/>
                </a:lnTo>
                <a:lnTo>
                  <a:pt x="616" y="0"/>
                </a:lnTo>
                <a:lnTo>
                  <a:pt x="616" y="0"/>
                </a:lnTo>
                <a:lnTo>
                  <a:pt x="479" y="35"/>
                </a:lnTo>
                <a:lnTo>
                  <a:pt x="377" y="69"/>
                </a:lnTo>
                <a:lnTo>
                  <a:pt x="274" y="103"/>
                </a:lnTo>
                <a:lnTo>
                  <a:pt x="171" y="205"/>
                </a:lnTo>
                <a:lnTo>
                  <a:pt x="103" y="274"/>
                </a:lnTo>
                <a:lnTo>
                  <a:pt x="35" y="376"/>
                </a:lnTo>
                <a:lnTo>
                  <a:pt x="1" y="513"/>
                </a:lnTo>
                <a:lnTo>
                  <a:pt x="1" y="616"/>
                </a:lnTo>
                <a:lnTo>
                  <a:pt x="1" y="616"/>
                </a:lnTo>
                <a:lnTo>
                  <a:pt x="1" y="752"/>
                </a:lnTo>
                <a:lnTo>
                  <a:pt x="35" y="855"/>
                </a:lnTo>
                <a:lnTo>
                  <a:pt x="103" y="992"/>
                </a:lnTo>
                <a:lnTo>
                  <a:pt x="171" y="1060"/>
                </a:lnTo>
                <a:lnTo>
                  <a:pt x="274" y="1128"/>
                </a:lnTo>
                <a:lnTo>
                  <a:pt x="377" y="1197"/>
                </a:lnTo>
                <a:lnTo>
                  <a:pt x="479" y="1231"/>
                </a:lnTo>
                <a:lnTo>
                  <a:pt x="616" y="1265"/>
                </a:lnTo>
                <a:lnTo>
                  <a:pt x="616" y="1265"/>
                </a:lnTo>
                <a:lnTo>
                  <a:pt x="752" y="1231"/>
                </a:lnTo>
                <a:lnTo>
                  <a:pt x="855" y="1197"/>
                </a:lnTo>
                <a:lnTo>
                  <a:pt x="958" y="1128"/>
                </a:lnTo>
                <a:lnTo>
                  <a:pt x="1060" y="1060"/>
                </a:lnTo>
                <a:lnTo>
                  <a:pt x="1128" y="992"/>
                </a:lnTo>
                <a:lnTo>
                  <a:pt x="1197" y="889"/>
                </a:lnTo>
                <a:lnTo>
                  <a:pt x="1231" y="752"/>
                </a:lnTo>
                <a:lnTo>
                  <a:pt x="1231" y="650"/>
                </a:lnTo>
                <a:lnTo>
                  <a:pt x="1231" y="650"/>
                </a:lnTo>
                <a:lnTo>
                  <a:pt x="1231" y="513"/>
                </a:lnTo>
                <a:lnTo>
                  <a:pt x="1197" y="376"/>
                </a:lnTo>
                <a:lnTo>
                  <a:pt x="1128" y="274"/>
                </a:lnTo>
                <a:lnTo>
                  <a:pt x="1060" y="205"/>
                </a:lnTo>
                <a:lnTo>
                  <a:pt x="958" y="103"/>
                </a:lnTo>
                <a:lnTo>
                  <a:pt x="855" y="69"/>
                </a:lnTo>
                <a:lnTo>
                  <a:pt x="718" y="35"/>
                </a:lnTo>
                <a:lnTo>
                  <a:pt x="61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6"/>
          <p:cNvSpPr/>
          <p:nvPr/>
        </p:nvSpPr>
        <p:spPr>
          <a:xfrm>
            <a:off x="1800840" y="3836502"/>
            <a:ext cx="15405" cy="15405"/>
          </a:xfrm>
          <a:custGeom>
            <a:rect b="b" l="l" r="r" t="t"/>
            <a:pathLst>
              <a:path extrusionOk="0" fill="none" h="855" w="855">
                <a:moveTo>
                  <a:pt x="444" y="855"/>
                </a:moveTo>
                <a:lnTo>
                  <a:pt x="410" y="855"/>
                </a:lnTo>
                <a:lnTo>
                  <a:pt x="444" y="855"/>
                </a:lnTo>
                <a:lnTo>
                  <a:pt x="444" y="855"/>
                </a:lnTo>
                <a:lnTo>
                  <a:pt x="274" y="821"/>
                </a:lnTo>
                <a:lnTo>
                  <a:pt x="137" y="718"/>
                </a:lnTo>
                <a:lnTo>
                  <a:pt x="34" y="581"/>
                </a:lnTo>
                <a:lnTo>
                  <a:pt x="0" y="411"/>
                </a:lnTo>
                <a:lnTo>
                  <a:pt x="0" y="411"/>
                </a:lnTo>
                <a:lnTo>
                  <a:pt x="34" y="240"/>
                </a:lnTo>
                <a:lnTo>
                  <a:pt x="137" y="103"/>
                </a:lnTo>
                <a:lnTo>
                  <a:pt x="274" y="35"/>
                </a:lnTo>
                <a:lnTo>
                  <a:pt x="444" y="0"/>
                </a:lnTo>
                <a:lnTo>
                  <a:pt x="444" y="0"/>
                </a:lnTo>
                <a:lnTo>
                  <a:pt x="615" y="35"/>
                </a:lnTo>
                <a:lnTo>
                  <a:pt x="718" y="103"/>
                </a:lnTo>
                <a:lnTo>
                  <a:pt x="820" y="240"/>
                </a:lnTo>
                <a:lnTo>
                  <a:pt x="855" y="411"/>
                </a:lnTo>
                <a:lnTo>
                  <a:pt x="855" y="445"/>
                </a:lnTo>
                <a:lnTo>
                  <a:pt x="855" y="445"/>
                </a:lnTo>
                <a:lnTo>
                  <a:pt x="820" y="581"/>
                </a:lnTo>
                <a:lnTo>
                  <a:pt x="752" y="718"/>
                </a:lnTo>
                <a:lnTo>
                  <a:pt x="615" y="821"/>
                </a:lnTo>
                <a:lnTo>
                  <a:pt x="444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6"/>
          <p:cNvSpPr/>
          <p:nvPr/>
        </p:nvSpPr>
        <p:spPr>
          <a:xfrm>
            <a:off x="1797759" y="3832808"/>
            <a:ext cx="22180" cy="22792"/>
          </a:xfrm>
          <a:custGeom>
            <a:rect b="b" l="l" r="r" t="t"/>
            <a:pathLst>
              <a:path extrusionOk="0" fill="none" h="1265" w="1231">
                <a:moveTo>
                  <a:pt x="615" y="0"/>
                </a:moveTo>
                <a:lnTo>
                  <a:pt x="581" y="0"/>
                </a:lnTo>
                <a:lnTo>
                  <a:pt x="615" y="0"/>
                </a:lnTo>
                <a:lnTo>
                  <a:pt x="615" y="0"/>
                </a:lnTo>
                <a:lnTo>
                  <a:pt x="479" y="35"/>
                </a:lnTo>
                <a:lnTo>
                  <a:pt x="376" y="69"/>
                </a:lnTo>
                <a:lnTo>
                  <a:pt x="239" y="103"/>
                </a:lnTo>
                <a:lnTo>
                  <a:pt x="171" y="205"/>
                </a:lnTo>
                <a:lnTo>
                  <a:pt x="103" y="274"/>
                </a:lnTo>
                <a:lnTo>
                  <a:pt x="34" y="376"/>
                </a:lnTo>
                <a:lnTo>
                  <a:pt x="0" y="513"/>
                </a:lnTo>
                <a:lnTo>
                  <a:pt x="0" y="650"/>
                </a:lnTo>
                <a:lnTo>
                  <a:pt x="0" y="650"/>
                </a:lnTo>
                <a:lnTo>
                  <a:pt x="0" y="752"/>
                </a:lnTo>
                <a:lnTo>
                  <a:pt x="34" y="889"/>
                </a:lnTo>
                <a:lnTo>
                  <a:pt x="103" y="992"/>
                </a:lnTo>
                <a:lnTo>
                  <a:pt x="171" y="1060"/>
                </a:lnTo>
                <a:lnTo>
                  <a:pt x="274" y="1128"/>
                </a:lnTo>
                <a:lnTo>
                  <a:pt x="376" y="1197"/>
                </a:lnTo>
                <a:lnTo>
                  <a:pt x="479" y="1231"/>
                </a:lnTo>
                <a:lnTo>
                  <a:pt x="615" y="1265"/>
                </a:lnTo>
                <a:lnTo>
                  <a:pt x="615" y="1265"/>
                </a:lnTo>
                <a:lnTo>
                  <a:pt x="615" y="1265"/>
                </a:lnTo>
                <a:lnTo>
                  <a:pt x="615" y="1265"/>
                </a:lnTo>
                <a:lnTo>
                  <a:pt x="752" y="1231"/>
                </a:lnTo>
                <a:lnTo>
                  <a:pt x="855" y="1197"/>
                </a:lnTo>
                <a:lnTo>
                  <a:pt x="957" y="1128"/>
                </a:lnTo>
                <a:lnTo>
                  <a:pt x="1060" y="1060"/>
                </a:lnTo>
                <a:lnTo>
                  <a:pt x="1128" y="992"/>
                </a:lnTo>
                <a:lnTo>
                  <a:pt x="1162" y="855"/>
                </a:lnTo>
                <a:lnTo>
                  <a:pt x="1231" y="752"/>
                </a:lnTo>
                <a:lnTo>
                  <a:pt x="1231" y="650"/>
                </a:lnTo>
                <a:lnTo>
                  <a:pt x="1231" y="650"/>
                </a:lnTo>
                <a:lnTo>
                  <a:pt x="1231" y="513"/>
                </a:lnTo>
                <a:lnTo>
                  <a:pt x="1196" y="376"/>
                </a:lnTo>
                <a:lnTo>
                  <a:pt x="1128" y="274"/>
                </a:lnTo>
                <a:lnTo>
                  <a:pt x="1060" y="205"/>
                </a:lnTo>
                <a:lnTo>
                  <a:pt x="957" y="103"/>
                </a:lnTo>
                <a:lnTo>
                  <a:pt x="855" y="69"/>
                </a:lnTo>
                <a:lnTo>
                  <a:pt x="752" y="35"/>
                </a:lnTo>
                <a:lnTo>
                  <a:pt x="615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6"/>
          <p:cNvSpPr/>
          <p:nvPr/>
        </p:nvSpPr>
        <p:spPr>
          <a:xfrm>
            <a:off x="1858712" y="3774306"/>
            <a:ext cx="18" cy="18"/>
          </a:xfrm>
          <a:custGeom>
            <a:rect b="b" l="l" r="r" t="t"/>
            <a:pathLst>
              <a:path extrusionOk="0" fill="none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1649961" y="3758901"/>
            <a:ext cx="14180" cy="15423"/>
          </a:xfrm>
          <a:custGeom>
            <a:rect b="b" l="l" r="r" t="t"/>
            <a:pathLst>
              <a:path extrusionOk="0" fill="none" h="856" w="787">
                <a:moveTo>
                  <a:pt x="376" y="855"/>
                </a:moveTo>
                <a:lnTo>
                  <a:pt x="376" y="855"/>
                </a:lnTo>
                <a:lnTo>
                  <a:pt x="240" y="821"/>
                </a:lnTo>
                <a:lnTo>
                  <a:pt x="103" y="719"/>
                </a:lnTo>
                <a:lnTo>
                  <a:pt x="35" y="548"/>
                </a:lnTo>
                <a:lnTo>
                  <a:pt x="0" y="377"/>
                </a:lnTo>
                <a:lnTo>
                  <a:pt x="0" y="377"/>
                </a:lnTo>
                <a:lnTo>
                  <a:pt x="35" y="240"/>
                </a:lnTo>
                <a:lnTo>
                  <a:pt x="137" y="138"/>
                </a:lnTo>
                <a:lnTo>
                  <a:pt x="240" y="35"/>
                </a:lnTo>
                <a:lnTo>
                  <a:pt x="376" y="1"/>
                </a:lnTo>
                <a:lnTo>
                  <a:pt x="376" y="1"/>
                </a:lnTo>
                <a:lnTo>
                  <a:pt x="547" y="69"/>
                </a:lnTo>
                <a:lnTo>
                  <a:pt x="684" y="172"/>
                </a:lnTo>
                <a:lnTo>
                  <a:pt x="752" y="308"/>
                </a:lnTo>
                <a:lnTo>
                  <a:pt x="786" y="479"/>
                </a:lnTo>
                <a:lnTo>
                  <a:pt x="786" y="479"/>
                </a:lnTo>
                <a:lnTo>
                  <a:pt x="718" y="616"/>
                </a:lnTo>
                <a:lnTo>
                  <a:pt x="650" y="719"/>
                </a:lnTo>
                <a:lnTo>
                  <a:pt x="547" y="821"/>
                </a:lnTo>
                <a:lnTo>
                  <a:pt x="376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6"/>
          <p:cNvSpPr/>
          <p:nvPr/>
        </p:nvSpPr>
        <p:spPr>
          <a:xfrm>
            <a:off x="1645655" y="3755207"/>
            <a:ext cx="22792" cy="22810"/>
          </a:xfrm>
          <a:custGeom>
            <a:rect b="b" l="l" r="r" t="t"/>
            <a:pathLst>
              <a:path extrusionOk="0" fill="none" h="1266" w="1265">
                <a:moveTo>
                  <a:pt x="650" y="1"/>
                </a:moveTo>
                <a:lnTo>
                  <a:pt x="615" y="1"/>
                </a:lnTo>
                <a:lnTo>
                  <a:pt x="615" y="1"/>
                </a:lnTo>
                <a:lnTo>
                  <a:pt x="513" y="35"/>
                </a:lnTo>
                <a:lnTo>
                  <a:pt x="376" y="69"/>
                </a:lnTo>
                <a:lnTo>
                  <a:pt x="274" y="138"/>
                </a:lnTo>
                <a:lnTo>
                  <a:pt x="205" y="206"/>
                </a:lnTo>
                <a:lnTo>
                  <a:pt x="103" y="308"/>
                </a:lnTo>
                <a:lnTo>
                  <a:pt x="68" y="411"/>
                </a:lnTo>
                <a:lnTo>
                  <a:pt x="34" y="513"/>
                </a:lnTo>
                <a:lnTo>
                  <a:pt x="0" y="650"/>
                </a:lnTo>
                <a:lnTo>
                  <a:pt x="0" y="650"/>
                </a:lnTo>
                <a:lnTo>
                  <a:pt x="34" y="753"/>
                </a:lnTo>
                <a:lnTo>
                  <a:pt x="68" y="889"/>
                </a:lnTo>
                <a:lnTo>
                  <a:pt x="103" y="992"/>
                </a:lnTo>
                <a:lnTo>
                  <a:pt x="205" y="1060"/>
                </a:lnTo>
                <a:lnTo>
                  <a:pt x="274" y="1163"/>
                </a:lnTo>
                <a:lnTo>
                  <a:pt x="376" y="1197"/>
                </a:lnTo>
                <a:lnTo>
                  <a:pt x="513" y="1231"/>
                </a:lnTo>
                <a:lnTo>
                  <a:pt x="650" y="1265"/>
                </a:lnTo>
                <a:lnTo>
                  <a:pt x="650" y="1265"/>
                </a:lnTo>
                <a:lnTo>
                  <a:pt x="650" y="1265"/>
                </a:lnTo>
                <a:lnTo>
                  <a:pt x="650" y="1265"/>
                </a:lnTo>
                <a:lnTo>
                  <a:pt x="752" y="1231"/>
                </a:lnTo>
                <a:lnTo>
                  <a:pt x="889" y="1197"/>
                </a:lnTo>
                <a:lnTo>
                  <a:pt x="991" y="1163"/>
                </a:lnTo>
                <a:lnTo>
                  <a:pt x="1060" y="1060"/>
                </a:lnTo>
                <a:lnTo>
                  <a:pt x="1162" y="992"/>
                </a:lnTo>
                <a:lnTo>
                  <a:pt x="1196" y="889"/>
                </a:lnTo>
                <a:lnTo>
                  <a:pt x="1231" y="753"/>
                </a:lnTo>
                <a:lnTo>
                  <a:pt x="1265" y="650"/>
                </a:lnTo>
                <a:lnTo>
                  <a:pt x="1265" y="650"/>
                </a:lnTo>
                <a:lnTo>
                  <a:pt x="1231" y="513"/>
                </a:lnTo>
                <a:lnTo>
                  <a:pt x="1196" y="377"/>
                </a:lnTo>
                <a:lnTo>
                  <a:pt x="1162" y="274"/>
                </a:lnTo>
                <a:lnTo>
                  <a:pt x="1060" y="206"/>
                </a:lnTo>
                <a:lnTo>
                  <a:pt x="991" y="103"/>
                </a:lnTo>
                <a:lnTo>
                  <a:pt x="889" y="69"/>
                </a:lnTo>
                <a:lnTo>
                  <a:pt x="752" y="35"/>
                </a:lnTo>
                <a:lnTo>
                  <a:pt x="65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1757724" y="3755207"/>
            <a:ext cx="18" cy="18"/>
          </a:xfrm>
          <a:custGeom>
            <a:rect b="b" l="l" r="r" t="t"/>
            <a:pathLst>
              <a:path extrusionOk="0" fill="none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6"/>
          <p:cNvSpPr/>
          <p:nvPr/>
        </p:nvSpPr>
        <p:spPr>
          <a:xfrm>
            <a:off x="1750337" y="3758901"/>
            <a:ext cx="15405" cy="15423"/>
          </a:xfrm>
          <a:custGeom>
            <a:rect b="b" l="l" r="r" t="t"/>
            <a:pathLst>
              <a:path extrusionOk="0" fill="none" h="856" w="855">
                <a:moveTo>
                  <a:pt x="445" y="855"/>
                </a:moveTo>
                <a:lnTo>
                  <a:pt x="411" y="855"/>
                </a:lnTo>
                <a:lnTo>
                  <a:pt x="445" y="855"/>
                </a:lnTo>
                <a:lnTo>
                  <a:pt x="445" y="855"/>
                </a:lnTo>
                <a:lnTo>
                  <a:pt x="274" y="821"/>
                </a:lnTo>
                <a:lnTo>
                  <a:pt x="137" y="719"/>
                </a:lnTo>
                <a:lnTo>
                  <a:pt x="35" y="582"/>
                </a:lnTo>
                <a:lnTo>
                  <a:pt x="0" y="445"/>
                </a:lnTo>
                <a:lnTo>
                  <a:pt x="0" y="445"/>
                </a:lnTo>
                <a:lnTo>
                  <a:pt x="35" y="274"/>
                </a:lnTo>
                <a:lnTo>
                  <a:pt x="137" y="138"/>
                </a:lnTo>
                <a:lnTo>
                  <a:pt x="274" y="35"/>
                </a:lnTo>
                <a:lnTo>
                  <a:pt x="445" y="1"/>
                </a:lnTo>
                <a:lnTo>
                  <a:pt x="445" y="1"/>
                </a:lnTo>
                <a:lnTo>
                  <a:pt x="582" y="35"/>
                </a:lnTo>
                <a:lnTo>
                  <a:pt x="718" y="138"/>
                </a:lnTo>
                <a:lnTo>
                  <a:pt x="821" y="274"/>
                </a:lnTo>
                <a:lnTo>
                  <a:pt x="855" y="445"/>
                </a:lnTo>
                <a:lnTo>
                  <a:pt x="855" y="445"/>
                </a:lnTo>
                <a:lnTo>
                  <a:pt x="821" y="582"/>
                </a:lnTo>
                <a:lnTo>
                  <a:pt x="718" y="719"/>
                </a:lnTo>
                <a:lnTo>
                  <a:pt x="582" y="821"/>
                </a:lnTo>
                <a:lnTo>
                  <a:pt x="445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6"/>
          <p:cNvSpPr/>
          <p:nvPr/>
        </p:nvSpPr>
        <p:spPr>
          <a:xfrm>
            <a:off x="1746643" y="3755207"/>
            <a:ext cx="22810" cy="22810"/>
          </a:xfrm>
          <a:custGeom>
            <a:rect b="b" l="l" r="r" t="t"/>
            <a:pathLst>
              <a:path extrusionOk="0" fill="none" h="1266" w="1266">
                <a:moveTo>
                  <a:pt x="616" y="1"/>
                </a:moveTo>
                <a:lnTo>
                  <a:pt x="616" y="1"/>
                </a:lnTo>
                <a:lnTo>
                  <a:pt x="616" y="1"/>
                </a:lnTo>
                <a:lnTo>
                  <a:pt x="650" y="1"/>
                </a:lnTo>
                <a:lnTo>
                  <a:pt x="650" y="1"/>
                </a:lnTo>
                <a:lnTo>
                  <a:pt x="513" y="35"/>
                </a:lnTo>
                <a:lnTo>
                  <a:pt x="376" y="69"/>
                </a:lnTo>
                <a:lnTo>
                  <a:pt x="274" y="103"/>
                </a:lnTo>
                <a:lnTo>
                  <a:pt x="205" y="206"/>
                </a:lnTo>
                <a:lnTo>
                  <a:pt x="103" y="274"/>
                </a:lnTo>
                <a:lnTo>
                  <a:pt x="69" y="377"/>
                </a:lnTo>
                <a:lnTo>
                  <a:pt x="35" y="513"/>
                </a:lnTo>
                <a:lnTo>
                  <a:pt x="0" y="650"/>
                </a:lnTo>
                <a:lnTo>
                  <a:pt x="0" y="650"/>
                </a:lnTo>
                <a:lnTo>
                  <a:pt x="35" y="753"/>
                </a:lnTo>
                <a:lnTo>
                  <a:pt x="69" y="889"/>
                </a:lnTo>
                <a:lnTo>
                  <a:pt x="103" y="992"/>
                </a:lnTo>
                <a:lnTo>
                  <a:pt x="205" y="1060"/>
                </a:lnTo>
                <a:lnTo>
                  <a:pt x="274" y="1163"/>
                </a:lnTo>
                <a:lnTo>
                  <a:pt x="376" y="1197"/>
                </a:lnTo>
                <a:lnTo>
                  <a:pt x="513" y="1231"/>
                </a:lnTo>
                <a:lnTo>
                  <a:pt x="650" y="1265"/>
                </a:lnTo>
                <a:lnTo>
                  <a:pt x="650" y="1265"/>
                </a:lnTo>
                <a:lnTo>
                  <a:pt x="752" y="1231"/>
                </a:lnTo>
                <a:lnTo>
                  <a:pt x="889" y="1197"/>
                </a:lnTo>
                <a:lnTo>
                  <a:pt x="992" y="1163"/>
                </a:lnTo>
                <a:lnTo>
                  <a:pt x="1060" y="1060"/>
                </a:lnTo>
                <a:lnTo>
                  <a:pt x="1162" y="992"/>
                </a:lnTo>
                <a:lnTo>
                  <a:pt x="1197" y="889"/>
                </a:lnTo>
                <a:lnTo>
                  <a:pt x="1231" y="753"/>
                </a:lnTo>
                <a:lnTo>
                  <a:pt x="1265" y="650"/>
                </a:lnTo>
                <a:lnTo>
                  <a:pt x="1265" y="650"/>
                </a:lnTo>
                <a:lnTo>
                  <a:pt x="1231" y="513"/>
                </a:lnTo>
                <a:lnTo>
                  <a:pt x="1197" y="377"/>
                </a:lnTo>
                <a:lnTo>
                  <a:pt x="1128" y="274"/>
                </a:lnTo>
                <a:lnTo>
                  <a:pt x="1060" y="206"/>
                </a:lnTo>
                <a:lnTo>
                  <a:pt x="992" y="103"/>
                </a:lnTo>
                <a:lnTo>
                  <a:pt x="855" y="69"/>
                </a:lnTo>
                <a:lnTo>
                  <a:pt x="752" y="35"/>
                </a:lnTo>
                <a:lnTo>
                  <a:pt x="616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6"/>
          <p:cNvSpPr/>
          <p:nvPr/>
        </p:nvSpPr>
        <p:spPr>
          <a:xfrm>
            <a:off x="1851325" y="3758901"/>
            <a:ext cx="15423" cy="15423"/>
          </a:xfrm>
          <a:custGeom>
            <a:rect b="b" l="l" r="r" t="t"/>
            <a:pathLst>
              <a:path extrusionOk="0" fill="none" h="856" w="856">
                <a:moveTo>
                  <a:pt x="411" y="855"/>
                </a:moveTo>
                <a:lnTo>
                  <a:pt x="411" y="855"/>
                </a:lnTo>
                <a:lnTo>
                  <a:pt x="240" y="821"/>
                </a:lnTo>
                <a:lnTo>
                  <a:pt x="137" y="719"/>
                </a:lnTo>
                <a:lnTo>
                  <a:pt x="35" y="616"/>
                </a:lnTo>
                <a:lnTo>
                  <a:pt x="1" y="445"/>
                </a:lnTo>
                <a:lnTo>
                  <a:pt x="1" y="445"/>
                </a:lnTo>
                <a:lnTo>
                  <a:pt x="35" y="274"/>
                </a:lnTo>
                <a:lnTo>
                  <a:pt x="103" y="138"/>
                </a:lnTo>
                <a:lnTo>
                  <a:pt x="240" y="35"/>
                </a:lnTo>
                <a:lnTo>
                  <a:pt x="411" y="1"/>
                </a:lnTo>
                <a:lnTo>
                  <a:pt x="411" y="1"/>
                </a:lnTo>
                <a:lnTo>
                  <a:pt x="411" y="1"/>
                </a:lnTo>
                <a:lnTo>
                  <a:pt x="411" y="1"/>
                </a:lnTo>
                <a:lnTo>
                  <a:pt x="582" y="35"/>
                </a:lnTo>
                <a:lnTo>
                  <a:pt x="719" y="138"/>
                </a:lnTo>
                <a:lnTo>
                  <a:pt x="821" y="274"/>
                </a:lnTo>
                <a:lnTo>
                  <a:pt x="855" y="411"/>
                </a:lnTo>
                <a:lnTo>
                  <a:pt x="855" y="445"/>
                </a:lnTo>
                <a:lnTo>
                  <a:pt x="855" y="445"/>
                </a:lnTo>
                <a:lnTo>
                  <a:pt x="821" y="582"/>
                </a:lnTo>
                <a:lnTo>
                  <a:pt x="719" y="719"/>
                </a:lnTo>
                <a:lnTo>
                  <a:pt x="582" y="821"/>
                </a:lnTo>
                <a:lnTo>
                  <a:pt x="411" y="855"/>
                </a:lnTo>
                <a:lnTo>
                  <a:pt x="411" y="855"/>
                </a:lnTo>
                <a:lnTo>
                  <a:pt x="411" y="855"/>
                </a:lnTo>
                <a:lnTo>
                  <a:pt x="411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6"/>
          <p:cNvSpPr/>
          <p:nvPr/>
        </p:nvSpPr>
        <p:spPr>
          <a:xfrm>
            <a:off x="1847631" y="3755207"/>
            <a:ext cx="22810" cy="22810"/>
          </a:xfrm>
          <a:custGeom>
            <a:rect b="b" l="l" r="r" t="t"/>
            <a:pathLst>
              <a:path extrusionOk="0" fill="none" h="1266" w="1266">
                <a:moveTo>
                  <a:pt x="650" y="1"/>
                </a:moveTo>
                <a:lnTo>
                  <a:pt x="616" y="1"/>
                </a:lnTo>
                <a:lnTo>
                  <a:pt x="616" y="1"/>
                </a:lnTo>
                <a:lnTo>
                  <a:pt x="616" y="1"/>
                </a:lnTo>
                <a:lnTo>
                  <a:pt x="513" y="35"/>
                </a:lnTo>
                <a:lnTo>
                  <a:pt x="377" y="69"/>
                </a:lnTo>
                <a:lnTo>
                  <a:pt x="274" y="138"/>
                </a:lnTo>
                <a:lnTo>
                  <a:pt x="206" y="206"/>
                </a:lnTo>
                <a:lnTo>
                  <a:pt x="103" y="308"/>
                </a:lnTo>
                <a:lnTo>
                  <a:pt x="69" y="411"/>
                </a:lnTo>
                <a:lnTo>
                  <a:pt x="35" y="513"/>
                </a:lnTo>
                <a:lnTo>
                  <a:pt x="1" y="650"/>
                </a:lnTo>
                <a:lnTo>
                  <a:pt x="1" y="650"/>
                </a:lnTo>
                <a:lnTo>
                  <a:pt x="35" y="753"/>
                </a:lnTo>
                <a:lnTo>
                  <a:pt x="69" y="889"/>
                </a:lnTo>
                <a:lnTo>
                  <a:pt x="137" y="992"/>
                </a:lnTo>
                <a:lnTo>
                  <a:pt x="206" y="1060"/>
                </a:lnTo>
                <a:lnTo>
                  <a:pt x="308" y="1163"/>
                </a:lnTo>
                <a:lnTo>
                  <a:pt x="411" y="1197"/>
                </a:lnTo>
                <a:lnTo>
                  <a:pt x="513" y="1231"/>
                </a:lnTo>
                <a:lnTo>
                  <a:pt x="650" y="1265"/>
                </a:lnTo>
                <a:lnTo>
                  <a:pt x="650" y="1265"/>
                </a:lnTo>
                <a:lnTo>
                  <a:pt x="650" y="1265"/>
                </a:lnTo>
                <a:lnTo>
                  <a:pt x="650" y="1265"/>
                </a:lnTo>
                <a:lnTo>
                  <a:pt x="753" y="1231"/>
                </a:lnTo>
                <a:lnTo>
                  <a:pt x="889" y="1197"/>
                </a:lnTo>
                <a:lnTo>
                  <a:pt x="992" y="1163"/>
                </a:lnTo>
                <a:lnTo>
                  <a:pt x="1094" y="1060"/>
                </a:lnTo>
                <a:lnTo>
                  <a:pt x="1163" y="992"/>
                </a:lnTo>
                <a:lnTo>
                  <a:pt x="1197" y="889"/>
                </a:lnTo>
                <a:lnTo>
                  <a:pt x="1231" y="753"/>
                </a:lnTo>
                <a:lnTo>
                  <a:pt x="1265" y="650"/>
                </a:lnTo>
                <a:lnTo>
                  <a:pt x="1265" y="650"/>
                </a:lnTo>
                <a:lnTo>
                  <a:pt x="1231" y="513"/>
                </a:lnTo>
                <a:lnTo>
                  <a:pt x="1197" y="377"/>
                </a:lnTo>
                <a:lnTo>
                  <a:pt x="1163" y="274"/>
                </a:lnTo>
                <a:lnTo>
                  <a:pt x="1060" y="206"/>
                </a:lnTo>
                <a:lnTo>
                  <a:pt x="992" y="103"/>
                </a:lnTo>
                <a:lnTo>
                  <a:pt x="889" y="69"/>
                </a:lnTo>
                <a:lnTo>
                  <a:pt x="753" y="35"/>
                </a:lnTo>
                <a:lnTo>
                  <a:pt x="65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6"/>
          <p:cNvSpPr/>
          <p:nvPr/>
        </p:nvSpPr>
        <p:spPr>
          <a:xfrm>
            <a:off x="1707221" y="3679461"/>
            <a:ext cx="18" cy="18"/>
          </a:xfrm>
          <a:custGeom>
            <a:rect b="b" l="l" r="r" t="t"/>
            <a:pathLst>
              <a:path extrusionOk="0" fill="none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6"/>
          <p:cNvSpPr/>
          <p:nvPr/>
        </p:nvSpPr>
        <p:spPr>
          <a:xfrm>
            <a:off x="1699221" y="3683155"/>
            <a:ext cx="15423" cy="15423"/>
          </a:xfrm>
          <a:custGeom>
            <a:rect b="b" l="l" r="r" t="t"/>
            <a:pathLst>
              <a:path extrusionOk="0" fill="none" h="856" w="856">
                <a:moveTo>
                  <a:pt x="411" y="855"/>
                </a:moveTo>
                <a:lnTo>
                  <a:pt x="411" y="855"/>
                </a:lnTo>
                <a:lnTo>
                  <a:pt x="274" y="821"/>
                </a:lnTo>
                <a:lnTo>
                  <a:pt x="137" y="753"/>
                </a:lnTo>
                <a:lnTo>
                  <a:pt x="35" y="616"/>
                </a:lnTo>
                <a:lnTo>
                  <a:pt x="1" y="479"/>
                </a:lnTo>
                <a:lnTo>
                  <a:pt x="1" y="479"/>
                </a:lnTo>
                <a:lnTo>
                  <a:pt x="1" y="309"/>
                </a:lnTo>
                <a:lnTo>
                  <a:pt x="69" y="138"/>
                </a:lnTo>
                <a:lnTo>
                  <a:pt x="206" y="35"/>
                </a:lnTo>
                <a:lnTo>
                  <a:pt x="377" y="1"/>
                </a:lnTo>
                <a:lnTo>
                  <a:pt x="377" y="1"/>
                </a:lnTo>
                <a:lnTo>
                  <a:pt x="411" y="1"/>
                </a:lnTo>
                <a:lnTo>
                  <a:pt x="411" y="1"/>
                </a:lnTo>
                <a:lnTo>
                  <a:pt x="479" y="1"/>
                </a:lnTo>
                <a:lnTo>
                  <a:pt x="479" y="1"/>
                </a:lnTo>
                <a:lnTo>
                  <a:pt x="616" y="35"/>
                </a:lnTo>
                <a:lnTo>
                  <a:pt x="753" y="138"/>
                </a:lnTo>
                <a:lnTo>
                  <a:pt x="821" y="309"/>
                </a:lnTo>
                <a:lnTo>
                  <a:pt x="855" y="479"/>
                </a:lnTo>
                <a:lnTo>
                  <a:pt x="855" y="479"/>
                </a:lnTo>
                <a:lnTo>
                  <a:pt x="787" y="616"/>
                </a:lnTo>
                <a:lnTo>
                  <a:pt x="718" y="719"/>
                </a:lnTo>
                <a:lnTo>
                  <a:pt x="616" y="821"/>
                </a:lnTo>
                <a:lnTo>
                  <a:pt x="479" y="855"/>
                </a:lnTo>
                <a:lnTo>
                  <a:pt x="479" y="855"/>
                </a:lnTo>
                <a:lnTo>
                  <a:pt x="411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6"/>
          <p:cNvSpPr/>
          <p:nvPr/>
        </p:nvSpPr>
        <p:spPr>
          <a:xfrm>
            <a:off x="1696140" y="3679461"/>
            <a:ext cx="22810" cy="22810"/>
          </a:xfrm>
          <a:custGeom>
            <a:rect b="b" l="l" r="r" t="t"/>
            <a:pathLst>
              <a:path extrusionOk="0" fill="none" h="1266" w="1266">
                <a:moveTo>
                  <a:pt x="616" y="1"/>
                </a:moveTo>
                <a:lnTo>
                  <a:pt x="616" y="1"/>
                </a:lnTo>
                <a:lnTo>
                  <a:pt x="616" y="1"/>
                </a:lnTo>
                <a:lnTo>
                  <a:pt x="513" y="1"/>
                </a:lnTo>
                <a:lnTo>
                  <a:pt x="377" y="35"/>
                </a:lnTo>
                <a:lnTo>
                  <a:pt x="274" y="103"/>
                </a:lnTo>
                <a:lnTo>
                  <a:pt x="172" y="172"/>
                </a:lnTo>
                <a:lnTo>
                  <a:pt x="103" y="274"/>
                </a:lnTo>
                <a:lnTo>
                  <a:pt x="69" y="377"/>
                </a:lnTo>
                <a:lnTo>
                  <a:pt x="1" y="479"/>
                </a:lnTo>
                <a:lnTo>
                  <a:pt x="1" y="616"/>
                </a:lnTo>
                <a:lnTo>
                  <a:pt x="1" y="616"/>
                </a:lnTo>
                <a:lnTo>
                  <a:pt x="1" y="753"/>
                </a:lnTo>
                <a:lnTo>
                  <a:pt x="35" y="855"/>
                </a:lnTo>
                <a:lnTo>
                  <a:pt x="103" y="958"/>
                </a:lnTo>
                <a:lnTo>
                  <a:pt x="172" y="1060"/>
                </a:lnTo>
                <a:lnTo>
                  <a:pt x="274" y="1129"/>
                </a:lnTo>
                <a:lnTo>
                  <a:pt x="377" y="1197"/>
                </a:lnTo>
                <a:lnTo>
                  <a:pt x="513" y="1231"/>
                </a:lnTo>
                <a:lnTo>
                  <a:pt x="616" y="1265"/>
                </a:lnTo>
                <a:lnTo>
                  <a:pt x="616" y="1265"/>
                </a:lnTo>
                <a:lnTo>
                  <a:pt x="616" y="1265"/>
                </a:lnTo>
                <a:lnTo>
                  <a:pt x="616" y="1265"/>
                </a:lnTo>
                <a:lnTo>
                  <a:pt x="753" y="1231"/>
                </a:lnTo>
                <a:lnTo>
                  <a:pt x="855" y="1197"/>
                </a:lnTo>
                <a:lnTo>
                  <a:pt x="992" y="1163"/>
                </a:lnTo>
                <a:lnTo>
                  <a:pt x="1060" y="1060"/>
                </a:lnTo>
                <a:lnTo>
                  <a:pt x="1163" y="992"/>
                </a:lnTo>
                <a:lnTo>
                  <a:pt x="1197" y="889"/>
                </a:lnTo>
                <a:lnTo>
                  <a:pt x="1231" y="753"/>
                </a:lnTo>
                <a:lnTo>
                  <a:pt x="1265" y="616"/>
                </a:lnTo>
                <a:lnTo>
                  <a:pt x="1265" y="616"/>
                </a:lnTo>
                <a:lnTo>
                  <a:pt x="1265" y="616"/>
                </a:lnTo>
                <a:lnTo>
                  <a:pt x="1231" y="514"/>
                </a:lnTo>
                <a:lnTo>
                  <a:pt x="1197" y="377"/>
                </a:lnTo>
                <a:lnTo>
                  <a:pt x="1163" y="274"/>
                </a:lnTo>
                <a:lnTo>
                  <a:pt x="1060" y="172"/>
                </a:lnTo>
                <a:lnTo>
                  <a:pt x="992" y="103"/>
                </a:lnTo>
                <a:lnTo>
                  <a:pt x="855" y="35"/>
                </a:lnTo>
                <a:lnTo>
                  <a:pt x="753" y="1"/>
                </a:lnTo>
                <a:lnTo>
                  <a:pt x="616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1909215" y="3679461"/>
            <a:ext cx="18" cy="18"/>
          </a:xfrm>
          <a:custGeom>
            <a:rect b="b" l="l" r="r" t="t"/>
            <a:pathLst>
              <a:path extrusionOk="0" fill="none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6"/>
          <p:cNvSpPr/>
          <p:nvPr/>
        </p:nvSpPr>
        <p:spPr>
          <a:xfrm>
            <a:off x="1901215" y="3683155"/>
            <a:ext cx="15405" cy="15423"/>
          </a:xfrm>
          <a:custGeom>
            <a:rect b="b" l="l" r="r" t="t"/>
            <a:pathLst>
              <a:path extrusionOk="0" fill="none" h="856" w="855">
                <a:moveTo>
                  <a:pt x="410" y="855"/>
                </a:moveTo>
                <a:lnTo>
                  <a:pt x="410" y="855"/>
                </a:lnTo>
                <a:lnTo>
                  <a:pt x="274" y="821"/>
                </a:lnTo>
                <a:lnTo>
                  <a:pt x="137" y="753"/>
                </a:lnTo>
                <a:lnTo>
                  <a:pt x="34" y="616"/>
                </a:lnTo>
                <a:lnTo>
                  <a:pt x="0" y="479"/>
                </a:lnTo>
                <a:lnTo>
                  <a:pt x="0" y="479"/>
                </a:lnTo>
                <a:lnTo>
                  <a:pt x="0" y="309"/>
                </a:lnTo>
                <a:lnTo>
                  <a:pt x="103" y="138"/>
                </a:lnTo>
                <a:lnTo>
                  <a:pt x="205" y="35"/>
                </a:lnTo>
                <a:lnTo>
                  <a:pt x="376" y="1"/>
                </a:lnTo>
                <a:lnTo>
                  <a:pt x="376" y="1"/>
                </a:lnTo>
                <a:lnTo>
                  <a:pt x="410" y="1"/>
                </a:lnTo>
                <a:lnTo>
                  <a:pt x="410" y="1"/>
                </a:lnTo>
                <a:lnTo>
                  <a:pt x="479" y="1"/>
                </a:lnTo>
                <a:lnTo>
                  <a:pt x="479" y="1"/>
                </a:lnTo>
                <a:lnTo>
                  <a:pt x="615" y="35"/>
                </a:lnTo>
                <a:lnTo>
                  <a:pt x="752" y="138"/>
                </a:lnTo>
                <a:lnTo>
                  <a:pt x="821" y="309"/>
                </a:lnTo>
                <a:lnTo>
                  <a:pt x="855" y="479"/>
                </a:lnTo>
                <a:lnTo>
                  <a:pt x="855" y="479"/>
                </a:lnTo>
                <a:lnTo>
                  <a:pt x="821" y="616"/>
                </a:lnTo>
                <a:lnTo>
                  <a:pt x="718" y="719"/>
                </a:lnTo>
                <a:lnTo>
                  <a:pt x="615" y="821"/>
                </a:lnTo>
                <a:lnTo>
                  <a:pt x="479" y="855"/>
                </a:lnTo>
                <a:lnTo>
                  <a:pt x="479" y="855"/>
                </a:lnTo>
                <a:lnTo>
                  <a:pt x="410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6"/>
          <p:cNvSpPr/>
          <p:nvPr/>
        </p:nvSpPr>
        <p:spPr>
          <a:xfrm>
            <a:off x="1898134" y="3679461"/>
            <a:ext cx="22792" cy="22810"/>
          </a:xfrm>
          <a:custGeom>
            <a:rect b="b" l="l" r="r" t="t"/>
            <a:pathLst>
              <a:path extrusionOk="0" fill="none" h="1266" w="1265">
                <a:moveTo>
                  <a:pt x="616" y="1"/>
                </a:moveTo>
                <a:lnTo>
                  <a:pt x="616" y="1"/>
                </a:lnTo>
                <a:lnTo>
                  <a:pt x="616" y="1"/>
                </a:lnTo>
                <a:lnTo>
                  <a:pt x="513" y="1"/>
                </a:lnTo>
                <a:lnTo>
                  <a:pt x="376" y="35"/>
                </a:lnTo>
                <a:lnTo>
                  <a:pt x="274" y="103"/>
                </a:lnTo>
                <a:lnTo>
                  <a:pt x="205" y="172"/>
                </a:lnTo>
                <a:lnTo>
                  <a:pt x="103" y="274"/>
                </a:lnTo>
                <a:lnTo>
                  <a:pt x="69" y="377"/>
                </a:lnTo>
                <a:lnTo>
                  <a:pt x="35" y="479"/>
                </a:lnTo>
                <a:lnTo>
                  <a:pt x="0" y="616"/>
                </a:lnTo>
                <a:lnTo>
                  <a:pt x="0" y="616"/>
                </a:lnTo>
                <a:lnTo>
                  <a:pt x="35" y="753"/>
                </a:lnTo>
                <a:lnTo>
                  <a:pt x="69" y="855"/>
                </a:lnTo>
                <a:lnTo>
                  <a:pt x="103" y="958"/>
                </a:lnTo>
                <a:lnTo>
                  <a:pt x="171" y="1060"/>
                </a:lnTo>
                <a:lnTo>
                  <a:pt x="274" y="1129"/>
                </a:lnTo>
                <a:lnTo>
                  <a:pt x="376" y="1197"/>
                </a:lnTo>
                <a:lnTo>
                  <a:pt x="513" y="1231"/>
                </a:lnTo>
                <a:lnTo>
                  <a:pt x="616" y="1265"/>
                </a:lnTo>
                <a:lnTo>
                  <a:pt x="616" y="1265"/>
                </a:lnTo>
                <a:lnTo>
                  <a:pt x="616" y="1265"/>
                </a:lnTo>
                <a:lnTo>
                  <a:pt x="616" y="1265"/>
                </a:lnTo>
                <a:lnTo>
                  <a:pt x="752" y="1231"/>
                </a:lnTo>
                <a:lnTo>
                  <a:pt x="889" y="1197"/>
                </a:lnTo>
                <a:lnTo>
                  <a:pt x="992" y="1163"/>
                </a:lnTo>
                <a:lnTo>
                  <a:pt x="1060" y="1060"/>
                </a:lnTo>
                <a:lnTo>
                  <a:pt x="1162" y="992"/>
                </a:lnTo>
                <a:lnTo>
                  <a:pt x="1197" y="889"/>
                </a:lnTo>
                <a:lnTo>
                  <a:pt x="1231" y="753"/>
                </a:lnTo>
                <a:lnTo>
                  <a:pt x="1265" y="616"/>
                </a:lnTo>
                <a:lnTo>
                  <a:pt x="1265" y="616"/>
                </a:lnTo>
                <a:lnTo>
                  <a:pt x="1265" y="616"/>
                </a:lnTo>
                <a:lnTo>
                  <a:pt x="1231" y="514"/>
                </a:lnTo>
                <a:lnTo>
                  <a:pt x="1197" y="377"/>
                </a:lnTo>
                <a:lnTo>
                  <a:pt x="1162" y="274"/>
                </a:lnTo>
                <a:lnTo>
                  <a:pt x="1060" y="172"/>
                </a:lnTo>
                <a:lnTo>
                  <a:pt x="992" y="103"/>
                </a:lnTo>
                <a:lnTo>
                  <a:pt x="889" y="35"/>
                </a:lnTo>
                <a:lnTo>
                  <a:pt x="752" y="1"/>
                </a:lnTo>
                <a:lnTo>
                  <a:pt x="616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6"/>
          <p:cNvSpPr/>
          <p:nvPr/>
        </p:nvSpPr>
        <p:spPr>
          <a:xfrm>
            <a:off x="1707221" y="3679461"/>
            <a:ext cx="649" cy="18"/>
          </a:xfrm>
          <a:custGeom>
            <a:rect b="b" l="l" r="r" t="t"/>
            <a:pathLst>
              <a:path extrusionOk="0" fill="none" h="1" w="36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35" y="1"/>
                </a:lnTo>
                <a:lnTo>
                  <a:pt x="35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6"/>
          <p:cNvSpPr/>
          <p:nvPr/>
        </p:nvSpPr>
        <p:spPr>
          <a:xfrm>
            <a:off x="1909215" y="3679461"/>
            <a:ext cx="631" cy="18"/>
          </a:xfrm>
          <a:custGeom>
            <a:rect b="b" l="l" r="r" t="t"/>
            <a:pathLst>
              <a:path extrusionOk="0" fill="none" h="1" w="35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35" y="1"/>
                </a:lnTo>
                <a:lnTo>
                  <a:pt x="35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6"/>
          <p:cNvSpPr/>
          <p:nvPr/>
        </p:nvSpPr>
        <p:spPr>
          <a:xfrm>
            <a:off x="1800840" y="3683155"/>
            <a:ext cx="15405" cy="15423"/>
          </a:xfrm>
          <a:custGeom>
            <a:rect b="b" l="l" r="r" t="t"/>
            <a:pathLst>
              <a:path extrusionOk="0" fill="none" h="856" w="855">
                <a:moveTo>
                  <a:pt x="444" y="855"/>
                </a:moveTo>
                <a:lnTo>
                  <a:pt x="410" y="855"/>
                </a:lnTo>
                <a:lnTo>
                  <a:pt x="410" y="855"/>
                </a:lnTo>
                <a:lnTo>
                  <a:pt x="410" y="855"/>
                </a:lnTo>
                <a:lnTo>
                  <a:pt x="239" y="821"/>
                </a:lnTo>
                <a:lnTo>
                  <a:pt x="103" y="719"/>
                </a:lnTo>
                <a:lnTo>
                  <a:pt x="34" y="582"/>
                </a:lnTo>
                <a:lnTo>
                  <a:pt x="0" y="411"/>
                </a:lnTo>
                <a:lnTo>
                  <a:pt x="0" y="411"/>
                </a:lnTo>
                <a:lnTo>
                  <a:pt x="34" y="240"/>
                </a:lnTo>
                <a:lnTo>
                  <a:pt x="103" y="103"/>
                </a:lnTo>
                <a:lnTo>
                  <a:pt x="239" y="35"/>
                </a:lnTo>
                <a:lnTo>
                  <a:pt x="410" y="1"/>
                </a:lnTo>
                <a:lnTo>
                  <a:pt x="410" y="1"/>
                </a:lnTo>
                <a:lnTo>
                  <a:pt x="581" y="35"/>
                </a:lnTo>
                <a:lnTo>
                  <a:pt x="718" y="103"/>
                </a:lnTo>
                <a:lnTo>
                  <a:pt x="820" y="240"/>
                </a:lnTo>
                <a:lnTo>
                  <a:pt x="855" y="411"/>
                </a:lnTo>
                <a:lnTo>
                  <a:pt x="855" y="411"/>
                </a:lnTo>
                <a:lnTo>
                  <a:pt x="820" y="582"/>
                </a:lnTo>
                <a:lnTo>
                  <a:pt x="718" y="719"/>
                </a:lnTo>
                <a:lnTo>
                  <a:pt x="581" y="821"/>
                </a:lnTo>
                <a:lnTo>
                  <a:pt x="444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6"/>
          <p:cNvSpPr/>
          <p:nvPr/>
        </p:nvSpPr>
        <p:spPr>
          <a:xfrm>
            <a:off x="1797146" y="3679461"/>
            <a:ext cx="22792" cy="22810"/>
          </a:xfrm>
          <a:custGeom>
            <a:rect b="b" l="l" r="r" t="t"/>
            <a:pathLst>
              <a:path extrusionOk="0" fill="none" h="1266" w="1265">
                <a:moveTo>
                  <a:pt x="649" y="1"/>
                </a:moveTo>
                <a:lnTo>
                  <a:pt x="615" y="1"/>
                </a:lnTo>
                <a:lnTo>
                  <a:pt x="615" y="1"/>
                </a:lnTo>
                <a:lnTo>
                  <a:pt x="615" y="1"/>
                </a:lnTo>
                <a:lnTo>
                  <a:pt x="513" y="1"/>
                </a:lnTo>
                <a:lnTo>
                  <a:pt x="376" y="35"/>
                </a:lnTo>
                <a:lnTo>
                  <a:pt x="273" y="103"/>
                </a:lnTo>
                <a:lnTo>
                  <a:pt x="171" y="172"/>
                </a:lnTo>
                <a:lnTo>
                  <a:pt x="103" y="274"/>
                </a:lnTo>
                <a:lnTo>
                  <a:pt x="34" y="377"/>
                </a:lnTo>
                <a:lnTo>
                  <a:pt x="0" y="514"/>
                </a:lnTo>
                <a:lnTo>
                  <a:pt x="0" y="616"/>
                </a:lnTo>
                <a:lnTo>
                  <a:pt x="0" y="616"/>
                </a:lnTo>
                <a:lnTo>
                  <a:pt x="0" y="753"/>
                </a:lnTo>
                <a:lnTo>
                  <a:pt x="34" y="855"/>
                </a:lnTo>
                <a:lnTo>
                  <a:pt x="103" y="992"/>
                </a:lnTo>
                <a:lnTo>
                  <a:pt x="171" y="1060"/>
                </a:lnTo>
                <a:lnTo>
                  <a:pt x="273" y="1129"/>
                </a:lnTo>
                <a:lnTo>
                  <a:pt x="376" y="1197"/>
                </a:lnTo>
                <a:lnTo>
                  <a:pt x="513" y="1231"/>
                </a:lnTo>
                <a:lnTo>
                  <a:pt x="615" y="1265"/>
                </a:lnTo>
                <a:lnTo>
                  <a:pt x="615" y="1265"/>
                </a:lnTo>
                <a:lnTo>
                  <a:pt x="752" y="1231"/>
                </a:lnTo>
                <a:lnTo>
                  <a:pt x="855" y="1197"/>
                </a:lnTo>
                <a:lnTo>
                  <a:pt x="991" y="1129"/>
                </a:lnTo>
                <a:lnTo>
                  <a:pt x="1060" y="1060"/>
                </a:lnTo>
                <a:lnTo>
                  <a:pt x="1162" y="992"/>
                </a:lnTo>
                <a:lnTo>
                  <a:pt x="1196" y="855"/>
                </a:lnTo>
                <a:lnTo>
                  <a:pt x="1230" y="753"/>
                </a:lnTo>
                <a:lnTo>
                  <a:pt x="1265" y="616"/>
                </a:lnTo>
                <a:lnTo>
                  <a:pt x="1265" y="616"/>
                </a:lnTo>
                <a:lnTo>
                  <a:pt x="1230" y="514"/>
                </a:lnTo>
                <a:lnTo>
                  <a:pt x="1196" y="377"/>
                </a:lnTo>
                <a:lnTo>
                  <a:pt x="1162" y="274"/>
                </a:lnTo>
                <a:lnTo>
                  <a:pt x="1060" y="172"/>
                </a:lnTo>
                <a:lnTo>
                  <a:pt x="991" y="103"/>
                </a:lnTo>
                <a:lnTo>
                  <a:pt x="889" y="35"/>
                </a:lnTo>
                <a:lnTo>
                  <a:pt x="752" y="1"/>
                </a:lnTo>
                <a:lnTo>
                  <a:pt x="649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6"/>
          <p:cNvSpPr/>
          <p:nvPr/>
        </p:nvSpPr>
        <p:spPr>
          <a:xfrm>
            <a:off x="1750337" y="3606184"/>
            <a:ext cx="15405" cy="14792"/>
          </a:xfrm>
          <a:custGeom>
            <a:rect b="b" l="l" r="r" t="t"/>
            <a:pathLst>
              <a:path extrusionOk="0" fill="none" h="821" w="855">
                <a:moveTo>
                  <a:pt x="445" y="821"/>
                </a:moveTo>
                <a:lnTo>
                  <a:pt x="445" y="821"/>
                </a:lnTo>
                <a:lnTo>
                  <a:pt x="411" y="821"/>
                </a:lnTo>
                <a:lnTo>
                  <a:pt x="411" y="821"/>
                </a:lnTo>
                <a:lnTo>
                  <a:pt x="445" y="821"/>
                </a:lnTo>
                <a:lnTo>
                  <a:pt x="445" y="821"/>
                </a:lnTo>
                <a:lnTo>
                  <a:pt x="274" y="787"/>
                </a:lnTo>
                <a:lnTo>
                  <a:pt x="137" y="684"/>
                </a:lnTo>
                <a:lnTo>
                  <a:pt x="35" y="547"/>
                </a:lnTo>
                <a:lnTo>
                  <a:pt x="0" y="377"/>
                </a:lnTo>
                <a:lnTo>
                  <a:pt x="0" y="377"/>
                </a:lnTo>
                <a:lnTo>
                  <a:pt x="35" y="240"/>
                </a:lnTo>
                <a:lnTo>
                  <a:pt x="137" y="103"/>
                </a:lnTo>
                <a:lnTo>
                  <a:pt x="274" y="35"/>
                </a:lnTo>
                <a:lnTo>
                  <a:pt x="445" y="1"/>
                </a:lnTo>
                <a:lnTo>
                  <a:pt x="445" y="1"/>
                </a:lnTo>
                <a:lnTo>
                  <a:pt x="479" y="1"/>
                </a:lnTo>
                <a:lnTo>
                  <a:pt x="479" y="1"/>
                </a:lnTo>
                <a:lnTo>
                  <a:pt x="616" y="69"/>
                </a:lnTo>
                <a:lnTo>
                  <a:pt x="718" y="137"/>
                </a:lnTo>
                <a:lnTo>
                  <a:pt x="821" y="240"/>
                </a:lnTo>
                <a:lnTo>
                  <a:pt x="855" y="377"/>
                </a:lnTo>
                <a:lnTo>
                  <a:pt x="855" y="377"/>
                </a:lnTo>
                <a:lnTo>
                  <a:pt x="821" y="547"/>
                </a:lnTo>
                <a:lnTo>
                  <a:pt x="718" y="684"/>
                </a:lnTo>
                <a:lnTo>
                  <a:pt x="582" y="787"/>
                </a:lnTo>
                <a:lnTo>
                  <a:pt x="445" y="82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6"/>
          <p:cNvSpPr/>
          <p:nvPr/>
        </p:nvSpPr>
        <p:spPr>
          <a:xfrm>
            <a:off x="1746643" y="3601878"/>
            <a:ext cx="22810" cy="22792"/>
          </a:xfrm>
          <a:custGeom>
            <a:rect b="b" l="l" r="r" t="t"/>
            <a:pathLst>
              <a:path extrusionOk="0" fill="none" h="1265" w="1266">
                <a:moveTo>
                  <a:pt x="616" y="0"/>
                </a:moveTo>
                <a:lnTo>
                  <a:pt x="616" y="0"/>
                </a:lnTo>
                <a:lnTo>
                  <a:pt x="513" y="34"/>
                </a:lnTo>
                <a:lnTo>
                  <a:pt x="376" y="69"/>
                </a:lnTo>
                <a:lnTo>
                  <a:pt x="274" y="103"/>
                </a:lnTo>
                <a:lnTo>
                  <a:pt x="205" y="205"/>
                </a:lnTo>
                <a:lnTo>
                  <a:pt x="103" y="274"/>
                </a:lnTo>
                <a:lnTo>
                  <a:pt x="69" y="376"/>
                </a:lnTo>
                <a:lnTo>
                  <a:pt x="35" y="513"/>
                </a:lnTo>
                <a:lnTo>
                  <a:pt x="0" y="616"/>
                </a:lnTo>
                <a:lnTo>
                  <a:pt x="0" y="616"/>
                </a:lnTo>
                <a:lnTo>
                  <a:pt x="35" y="752"/>
                </a:lnTo>
                <a:lnTo>
                  <a:pt x="69" y="855"/>
                </a:lnTo>
                <a:lnTo>
                  <a:pt x="103" y="991"/>
                </a:lnTo>
                <a:lnTo>
                  <a:pt x="205" y="1060"/>
                </a:lnTo>
                <a:lnTo>
                  <a:pt x="274" y="1128"/>
                </a:lnTo>
                <a:lnTo>
                  <a:pt x="376" y="1197"/>
                </a:lnTo>
                <a:lnTo>
                  <a:pt x="513" y="1231"/>
                </a:lnTo>
                <a:lnTo>
                  <a:pt x="650" y="1265"/>
                </a:lnTo>
                <a:lnTo>
                  <a:pt x="650" y="1265"/>
                </a:lnTo>
                <a:lnTo>
                  <a:pt x="752" y="1231"/>
                </a:lnTo>
                <a:lnTo>
                  <a:pt x="889" y="1197"/>
                </a:lnTo>
                <a:lnTo>
                  <a:pt x="992" y="1128"/>
                </a:lnTo>
                <a:lnTo>
                  <a:pt x="1060" y="1060"/>
                </a:lnTo>
                <a:lnTo>
                  <a:pt x="1162" y="991"/>
                </a:lnTo>
                <a:lnTo>
                  <a:pt x="1197" y="889"/>
                </a:lnTo>
                <a:lnTo>
                  <a:pt x="1231" y="752"/>
                </a:lnTo>
                <a:lnTo>
                  <a:pt x="1265" y="616"/>
                </a:lnTo>
                <a:lnTo>
                  <a:pt x="1265" y="616"/>
                </a:lnTo>
                <a:lnTo>
                  <a:pt x="1231" y="513"/>
                </a:lnTo>
                <a:lnTo>
                  <a:pt x="1197" y="376"/>
                </a:lnTo>
                <a:lnTo>
                  <a:pt x="1162" y="274"/>
                </a:lnTo>
                <a:lnTo>
                  <a:pt x="1060" y="205"/>
                </a:lnTo>
                <a:lnTo>
                  <a:pt x="992" y="103"/>
                </a:lnTo>
                <a:lnTo>
                  <a:pt x="889" y="69"/>
                </a:lnTo>
                <a:lnTo>
                  <a:pt x="752" y="34"/>
                </a:lnTo>
                <a:lnTo>
                  <a:pt x="61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6"/>
          <p:cNvSpPr/>
          <p:nvPr/>
        </p:nvSpPr>
        <p:spPr>
          <a:xfrm>
            <a:off x="1757724" y="3601878"/>
            <a:ext cx="631" cy="18"/>
          </a:xfrm>
          <a:custGeom>
            <a:rect b="b" l="l" r="r" t="t"/>
            <a:pathLst>
              <a:path extrusionOk="0" fill="none" h="1" w="35">
                <a:moveTo>
                  <a:pt x="35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6"/>
          <p:cNvSpPr/>
          <p:nvPr/>
        </p:nvSpPr>
        <p:spPr>
          <a:xfrm>
            <a:off x="1851325" y="3605572"/>
            <a:ext cx="15423" cy="15405"/>
          </a:xfrm>
          <a:custGeom>
            <a:rect b="b" l="l" r="r" t="t"/>
            <a:pathLst>
              <a:path extrusionOk="0" fill="none" h="855" w="856">
                <a:moveTo>
                  <a:pt x="411" y="855"/>
                </a:moveTo>
                <a:lnTo>
                  <a:pt x="411" y="855"/>
                </a:lnTo>
                <a:lnTo>
                  <a:pt x="411" y="855"/>
                </a:lnTo>
                <a:lnTo>
                  <a:pt x="411" y="855"/>
                </a:lnTo>
                <a:lnTo>
                  <a:pt x="411" y="855"/>
                </a:lnTo>
                <a:lnTo>
                  <a:pt x="274" y="821"/>
                </a:lnTo>
                <a:lnTo>
                  <a:pt x="137" y="718"/>
                </a:lnTo>
                <a:lnTo>
                  <a:pt x="35" y="581"/>
                </a:lnTo>
                <a:lnTo>
                  <a:pt x="1" y="411"/>
                </a:lnTo>
                <a:lnTo>
                  <a:pt x="1" y="411"/>
                </a:lnTo>
                <a:lnTo>
                  <a:pt x="35" y="274"/>
                </a:lnTo>
                <a:lnTo>
                  <a:pt x="137" y="137"/>
                </a:lnTo>
                <a:lnTo>
                  <a:pt x="274" y="35"/>
                </a:lnTo>
                <a:lnTo>
                  <a:pt x="411" y="0"/>
                </a:lnTo>
                <a:lnTo>
                  <a:pt x="411" y="0"/>
                </a:lnTo>
                <a:lnTo>
                  <a:pt x="411" y="0"/>
                </a:lnTo>
                <a:lnTo>
                  <a:pt x="411" y="0"/>
                </a:lnTo>
                <a:lnTo>
                  <a:pt x="582" y="35"/>
                </a:lnTo>
                <a:lnTo>
                  <a:pt x="719" y="137"/>
                </a:lnTo>
                <a:lnTo>
                  <a:pt x="821" y="274"/>
                </a:lnTo>
                <a:lnTo>
                  <a:pt x="855" y="411"/>
                </a:lnTo>
                <a:lnTo>
                  <a:pt x="855" y="411"/>
                </a:lnTo>
                <a:lnTo>
                  <a:pt x="855" y="411"/>
                </a:lnTo>
                <a:lnTo>
                  <a:pt x="821" y="581"/>
                </a:lnTo>
                <a:lnTo>
                  <a:pt x="719" y="718"/>
                </a:lnTo>
                <a:lnTo>
                  <a:pt x="582" y="821"/>
                </a:lnTo>
                <a:lnTo>
                  <a:pt x="411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6"/>
          <p:cNvSpPr/>
          <p:nvPr/>
        </p:nvSpPr>
        <p:spPr>
          <a:xfrm>
            <a:off x="1847631" y="3601878"/>
            <a:ext cx="22810" cy="22792"/>
          </a:xfrm>
          <a:custGeom>
            <a:rect b="b" l="l" r="r" t="t"/>
            <a:pathLst>
              <a:path extrusionOk="0" fill="none" h="1265" w="1266">
                <a:moveTo>
                  <a:pt x="650" y="0"/>
                </a:moveTo>
                <a:lnTo>
                  <a:pt x="616" y="0"/>
                </a:lnTo>
                <a:lnTo>
                  <a:pt x="616" y="0"/>
                </a:lnTo>
                <a:lnTo>
                  <a:pt x="616" y="0"/>
                </a:lnTo>
                <a:lnTo>
                  <a:pt x="513" y="34"/>
                </a:lnTo>
                <a:lnTo>
                  <a:pt x="377" y="69"/>
                </a:lnTo>
                <a:lnTo>
                  <a:pt x="274" y="103"/>
                </a:lnTo>
                <a:lnTo>
                  <a:pt x="206" y="205"/>
                </a:lnTo>
                <a:lnTo>
                  <a:pt x="103" y="274"/>
                </a:lnTo>
                <a:lnTo>
                  <a:pt x="69" y="376"/>
                </a:lnTo>
                <a:lnTo>
                  <a:pt x="35" y="513"/>
                </a:lnTo>
                <a:lnTo>
                  <a:pt x="1" y="616"/>
                </a:lnTo>
                <a:lnTo>
                  <a:pt x="1" y="616"/>
                </a:lnTo>
                <a:lnTo>
                  <a:pt x="35" y="752"/>
                </a:lnTo>
                <a:lnTo>
                  <a:pt x="69" y="889"/>
                </a:lnTo>
                <a:lnTo>
                  <a:pt x="137" y="991"/>
                </a:lnTo>
                <a:lnTo>
                  <a:pt x="206" y="1060"/>
                </a:lnTo>
                <a:lnTo>
                  <a:pt x="308" y="1128"/>
                </a:lnTo>
                <a:lnTo>
                  <a:pt x="411" y="1197"/>
                </a:lnTo>
                <a:lnTo>
                  <a:pt x="513" y="1231"/>
                </a:lnTo>
                <a:lnTo>
                  <a:pt x="650" y="1265"/>
                </a:lnTo>
                <a:lnTo>
                  <a:pt x="650" y="1265"/>
                </a:lnTo>
                <a:lnTo>
                  <a:pt x="650" y="1265"/>
                </a:lnTo>
                <a:lnTo>
                  <a:pt x="650" y="1265"/>
                </a:lnTo>
                <a:lnTo>
                  <a:pt x="753" y="1231"/>
                </a:lnTo>
                <a:lnTo>
                  <a:pt x="889" y="1197"/>
                </a:lnTo>
                <a:lnTo>
                  <a:pt x="992" y="1128"/>
                </a:lnTo>
                <a:lnTo>
                  <a:pt x="1060" y="1060"/>
                </a:lnTo>
                <a:lnTo>
                  <a:pt x="1163" y="991"/>
                </a:lnTo>
                <a:lnTo>
                  <a:pt x="1197" y="855"/>
                </a:lnTo>
                <a:lnTo>
                  <a:pt x="1231" y="752"/>
                </a:lnTo>
                <a:lnTo>
                  <a:pt x="1265" y="616"/>
                </a:lnTo>
                <a:lnTo>
                  <a:pt x="1265" y="616"/>
                </a:lnTo>
                <a:lnTo>
                  <a:pt x="1231" y="513"/>
                </a:lnTo>
                <a:lnTo>
                  <a:pt x="1197" y="376"/>
                </a:lnTo>
                <a:lnTo>
                  <a:pt x="1163" y="274"/>
                </a:lnTo>
                <a:lnTo>
                  <a:pt x="1094" y="205"/>
                </a:lnTo>
                <a:lnTo>
                  <a:pt x="992" y="103"/>
                </a:lnTo>
                <a:lnTo>
                  <a:pt x="889" y="69"/>
                </a:lnTo>
                <a:lnTo>
                  <a:pt x="753" y="34"/>
                </a:lnTo>
                <a:lnTo>
                  <a:pt x="65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6"/>
          <p:cNvSpPr/>
          <p:nvPr/>
        </p:nvSpPr>
        <p:spPr>
          <a:xfrm>
            <a:off x="1898747" y="3540907"/>
            <a:ext cx="3712" cy="4955"/>
          </a:xfrm>
          <a:custGeom>
            <a:rect b="b" l="l" r="r" t="t"/>
            <a:pathLst>
              <a:path extrusionOk="0" fill="none" h="275" w="206">
                <a:moveTo>
                  <a:pt x="1" y="1"/>
                </a:moveTo>
                <a:lnTo>
                  <a:pt x="1" y="1"/>
                </a:lnTo>
                <a:lnTo>
                  <a:pt x="103" y="137"/>
                </a:lnTo>
                <a:lnTo>
                  <a:pt x="206" y="274"/>
                </a:lnTo>
                <a:lnTo>
                  <a:pt x="206" y="274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/>
          <p:nvPr/>
        </p:nvSpPr>
        <p:spPr>
          <a:xfrm>
            <a:off x="1699834" y="3529826"/>
            <a:ext cx="15423" cy="15405"/>
          </a:xfrm>
          <a:custGeom>
            <a:rect b="b" l="l" r="r" t="t"/>
            <a:pathLst>
              <a:path extrusionOk="0" fill="none" h="855" w="856">
                <a:moveTo>
                  <a:pt x="411" y="855"/>
                </a:moveTo>
                <a:lnTo>
                  <a:pt x="411" y="855"/>
                </a:lnTo>
                <a:lnTo>
                  <a:pt x="274" y="821"/>
                </a:lnTo>
                <a:lnTo>
                  <a:pt x="138" y="718"/>
                </a:lnTo>
                <a:lnTo>
                  <a:pt x="35" y="581"/>
                </a:lnTo>
                <a:lnTo>
                  <a:pt x="1" y="411"/>
                </a:lnTo>
                <a:lnTo>
                  <a:pt x="1" y="411"/>
                </a:lnTo>
                <a:lnTo>
                  <a:pt x="35" y="240"/>
                </a:lnTo>
                <a:lnTo>
                  <a:pt x="103" y="103"/>
                </a:lnTo>
                <a:lnTo>
                  <a:pt x="240" y="35"/>
                </a:lnTo>
                <a:lnTo>
                  <a:pt x="411" y="0"/>
                </a:lnTo>
                <a:lnTo>
                  <a:pt x="411" y="0"/>
                </a:lnTo>
                <a:lnTo>
                  <a:pt x="411" y="0"/>
                </a:lnTo>
                <a:lnTo>
                  <a:pt x="411" y="0"/>
                </a:lnTo>
                <a:lnTo>
                  <a:pt x="582" y="35"/>
                </a:lnTo>
                <a:lnTo>
                  <a:pt x="719" y="103"/>
                </a:lnTo>
                <a:lnTo>
                  <a:pt x="821" y="240"/>
                </a:lnTo>
                <a:lnTo>
                  <a:pt x="855" y="411"/>
                </a:lnTo>
                <a:lnTo>
                  <a:pt x="855" y="411"/>
                </a:lnTo>
                <a:lnTo>
                  <a:pt x="855" y="411"/>
                </a:lnTo>
                <a:lnTo>
                  <a:pt x="821" y="581"/>
                </a:lnTo>
                <a:lnTo>
                  <a:pt x="753" y="718"/>
                </a:lnTo>
                <a:lnTo>
                  <a:pt x="616" y="821"/>
                </a:lnTo>
                <a:lnTo>
                  <a:pt x="445" y="855"/>
                </a:lnTo>
                <a:lnTo>
                  <a:pt x="411" y="855"/>
                </a:lnTo>
                <a:lnTo>
                  <a:pt x="445" y="855"/>
                </a:lnTo>
                <a:lnTo>
                  <a:pt x="445" y="855"/>
                </a:lnTo>
                <a:lnTo>
                  <a:pt x="411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6"/>
          <p:cNvSpPr/>
          <p:nvPr/>
        </p:nvSpPr>
        <p:spPr>
          <a:xfrm>
            <a:off x="1696140" y="3526133"/>
            <a:ext cx="22810" cy="22180"/>
          </a:xfrm>
          <a:custGeom>
            <a:rect b="b" l="l" r="r" t="t"/>
            <a:pathLst>
              <a:path extrusionOk="0" fill="none" h="1231" w="1266">
                <a:moveTo>
                  <a:pt x="616" y="0"/>
                </a:moveTo>
                <a:lnTo>
                  <a:pt x="616" y="0"/>
                </a:lnTo>
                <a:lnTo>
                  <a:pt x="513" y="0"/>
                </a:lnTo>
                <a:lnTo>
                  <a:pt x="377" y="34"/>
                </a:lnTo>
                <a:lnTo>
                  <a:pt x="274" y="103"/>
                </a:lnTo>
                <a:lnTo>
                  <a:pt x="206" y="171"/>
                </a:lnTo>
                <a:lnTo>
                  <a:pt x="103" y="274"/>
                </a:lnTo>
                <a:lnTo>
                  <a:pt x="69" y="376"/>
                </a:lnTo>
                <a:lnTo>
                  <a:pt x="35" y="479"/>
                </a:lnTo>
                <a:lnTo>
                  <a:pt x="1" y="616"/>
                </a:lnTo>
                <a:lnTo>
                  <a:pt x="1" y="616"/>
                </a:lnTo>
                <a:lnTo>
                  <a:pt x="35" y="752"/>
                </a:lnTo>
                <a:lnTo>
                  <a:pt x="69" y="855"/>
                </a:lnTo>
                <a:lnTo>
                  <a:pt x="103" y="957"/>
                </a:lnTo>
                <a:lnTo>
                  <a:pt x="206" y="1060"/>
                </a:lnTo>
                <a:lnTo>
                  <a:pt x="274" y="1128"/>
                </a:lnTo>
                <a:lnTo>
                  <a:pt x="377" y="1197"/>
                </a:lnTo>
                <a:lnTo>
                  <a:pt x="513" y="1231"/>
                </a:lnTo>
                <a:lnTo>
                  <a:pt x="650" y="1231"/>
                </a:lnTo>
                <a:lnTo>
                  <a:pt x="650" y="1231"/>
                </a:lnTo>
                <a:lnTo>
                  <a:pt x="753" y="1231"/>
                </a:lnTo>
                <a:lnTo>
                  <a:pt x="889" y="1197"/>
                </a:lnTo>
                <a:lnTo>
                  <a:pt x="992" y="1128"/>
                </a:lnTo>
                <a:lnTo>
                  <a:pt x="1060" y="1060"/>
                </a:lnTo>
                <a:lnTo>
                  <a:pt x="1163" y="957"/>
                </a:lnTo>
                <a:lnTo>
                  <a:pt x="1197" y="855"/>
                </a:lnTo>
                <a:lnTo>
                  <a:pt x="1231" y="752"/>
                </a:lnTo>
                <a:lnTo>
                  <a:pt x="1265" y="616"/>
                </a:lnTo>
                <a:lnTo>
                  <a:pt x="1265" y="616"/>
                </a:lnTo>
                <a:lnTo>
                  <a:pt x="1231" y="513"/>
                </a:lnTo>
                <a:lnTo>
                  <a:pt x="1197" y="376"/>
                </a:lnTo>
                <a:lnTo>
                  <a:pt x="1163" y="274"/>
                </a:lnTo>
                <a:lnTo>
                  <a:pt x="1060" y="171"/>
                </a:lnTo>
                <a:lnTo>
                  <a:pt x="992" y="103"/>
                </a:lnTo>
                <a:lnTo>
                  <a:pt x="889" y="34"/>
                </a:lnTo>
                <a:lnTo>
                  <a:pt x="753" y="0"/>
                </a:lnTo>
                <a:lnTo>
                  <a:pt x="61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6"/>
          <p:cNvSpPr/>
          <p:nvPr/>
        </p:nvSpPr>
        <p:spPr>
          <a:xfrm>
            <a:off x="1707221" y="3526133"/>
            <a:ext cx="649" cy="18"/>
          </a:xfrm>
          <a:custGeom>
            <a:rect b="b" l="l" r="r" t="t"/>
            <a:pathLst>
              <a:path extrusionOk="0" fill="none" h="1" w="36">
                <a:moveTo>
                  <a:pt x="35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6"/>
          <p:cNvSpPr/>
          <p:nvPr/>
        </p:nvSpPr>
        <p:spPr>
          <a:xfrm>
            <a:off x="1800840" y="3529826"/>
            <a:ext cx="15405" cy="15405"/>
          </a:xfrm>
          <a:custGeom>
            <a:rect b="b" l="l" r="r" t="t"/>
            <a:pathLst>
              <a:path extrusionOk="0" fill="none" h="855" w="855">
                <a:moveTo>
                  <a:pt x="410" y="855"/>
                </a:moveTo>
                <a:lnTo>
                  <a:pt x="410" y="855"/>
                </a:lnTo>
                <a:lnTo>
                  <a:pt x="410" y="855"/>
                </a:lnTo>
                <a:lnTo>
                  <a:pt x="239" y="821"/>
                </a:lnTo>
                <a:lnTo>
                  <a:pt x="103" y="718"/>
                </a:lnTo>
                <a:lnTo>
                  <a:pt x="34" y="581"/>
                </a:lnTo>
                <a:lnTo>
                  <a:pt x="0" y="411"/>
                </a:lnTo>
                <a:lnTo>
                  <a:pt x="0" y="411"/>
                </a:lnTo>
                <a:lnTo>
                  <a:pt x="34" y="240"/>
                </a:lnTo>
                <a:lnTo>
                  <a:pt x="103" y="103"/>
                </a:lnTo>
                <a:lnTo>
                  <a:pt x="239" y="35"/>
                </a:lnTo>
                <a:lnTo>
                  <a:pt x="410" y="0"/>
                </a:lnTo>
                <a:lnTo>
                  <a:pt x="410" y="0"/>
                </a:lnTo>
                <a:lnTo>
                  <a:pt x="581" y="35"/>
                </a:lnTo>
                <a:lnTo>
                  <a:pt x="718" y="103"/>
                </a:lnTo>
                <a:lnTo>
                  <a:pt x="820" y="240"/>
                </a:lnTo>
                <a:lnTo>
                  <a:pt x="855" y="411"/>
                </a:lnTo>
                <a:lnTo>
                  <a:pt x="855" y="411"/>
                </a:lnTo>
                <a:lnTo>
                  <a:pt x="855" y="411"/>
                </a:lnTo>
                <a:lnTo>
                  <a:pt x="820" y="581"/>
                </a:lnTo>
                <a:lnTo>
                  <a:pt x="752" y="718"/>
                </a:lnTo>
                <a:lnTo>
                  <a:pt x="615" y="821"/>
                </a:lnTo>
                <a:lnTo>
                  <a:pt x="444" y="855"/>
                </a:lnTo>
                <a:lnTo>
                  <a:pt x="410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6"/>
          <p:cNvSpPr/>
          <p:nvPr/>
        </p:nvSpPr>
        <p:spPr>
          <a:xfrm>
            <a:off x="1797146" y="3526133"/>
            <a:ext cx="22792" cy="22180"/>
          </a:xfrm>
          <a:custGeom>
            <a:rect b="b" l="l" r="r" t="t"/>
            <a:pathLst>
              <a:path extrusionOk="0" fill="none" h="1231" w="1265">
                <a:moveTo>
                  <a:pt x="649" y="0"/>
                </a:moveTo>
                <a:lnTo>
                  <a:pt x="615" y="0"/>
                </a:lnTo>
                <a:lnTo>
                  <a:pt x="615" y="0"/>
                </a:lnTo>
                <a:lnTo>
                  <a:pt x="615" y="0"/>
                </a:lnTo>
                <a:lnTo>
                  <a:pt x="513" y="0"/>
                </a:lnTo>
                <a:lnTo>
                  <a:pt x="376" y="34"/>
                </a:lnTo>
                <a:lnTo>
                  <a:pt x="273" y="103"/>
                </a:lnTo>
                <a:lnTo>
                  <a:pt x="205" y="171"/>
                </a:lnTo>
                <a:lnTo>
                  <a:pt x="103" y="274"/>
                </a:lnTo>
                <a:lnTo>
                  <a:pt x="68" y="376"/>
                </a:lnTo>
                <a:lnTo>
                  <a:pt x="34" y="513"/>
                </a:lnTo>
                <a:lnTo>
                  <a:pt x="0" y="616"/>
                </a:lnTo>
                <a:lnTo>
                  <a:pt x="0" y="616"/>
                </a:lnTo>
                <a:lnTo>
                  <a:pt x="34" y="752"/>
                </a:lnTo>
                <a:lnTo>
                  <a:pt x="68" y="855"/>
                </a:lnTo>
                <a:lnTo>
                  <a:pt x="103" y="957"/>
                </a:lnTo>
                <a:lnTo>
                  <a:pt x="205" y="1060"/>
                </a:lnTo>
                <a:lnTo>
                  <a:pt x="273" y="1128"/>
                </a:lnTo>
                <a:lnTo>
                  <a:pt x="376" y="1197"/>
                </a:lnTo>
                <a:lnTo>
                  <a:pt x="513" y="1231"/>
                </a:lnTo>
                <a:lnTo>
                  <a:pt x="615" y="1231"/>
                </a:lnTo>
                <a:lnTo>
                  <a:pt x="615" y="1231"/>
                </a:lnTo>
                <a:lnTo>
                  <a:pt x="649" y="1231"/>
                </a:lnTo>
                <a:lnTo>
                  <a:pt x="649" y="1231"/>
                </a:lnTo>
                <a:lnTo>
                  <a:pt x="752" y="1231"/>
                </a:lnTo>
                <a:lnTo>
                  <a:pt x="889" y="1197"/>
                </a:lnTo>
                <a:lnTo>
                  <a:pt x="991" y="1128"/>
                </a:lnTo>
                <a:lnTo>
                  <a:pt x="1060" y="1060"/>
                </a:lnTo>
                <a:lnTo>
                  <a:pt x="1162" y="957"/>
                </a:lnTo>
                <a:lnTo>
                  <a:pt x="1196" y="855"/>
                </a:lnTo>
                <a:lnTo>
                  <a:pt x="1230" y="752"/>
                </a:lnTo>
                <a:lnTo>
                  <a:pt x="1265" y="616"/>
                </a:lnTo>
                <a:lnTo>
                  <a:pt x="1265" y="616"/>
                </a:lnTo>
                <a:lnTo>
                  <a:pt x="1230" y="513"/>
                </a:lnTo>
                <a:lnTo>
                  <a:pt x="1196" y="376"/>
                </a:lnTo>
                <a:lnTo>
                  <a:pt x="1162" y="274"/>
                </a:lnTo>
                <a:lnTo>
                  <a:pt x="1060" y="171"/>
                </a:lnTo>
                <a:lnTo>
                  <a:pt x="991" y="103"/>
                </a:lnTo>
                <a:lnTo>
                  <a:pt x="889" y="34"/>
                </a:lnTo>
                <a:lnTo>
                  <a:pt x="752" y="0"/>
                </a:lnTo>
                <a:lnTo>
                  <a:pt x="649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6"/>
          <p:cNvSpPr/>
          <p:nvPr/>
        </p:nvSpPr>
        <p:spPr>
          <a:xfrm>
            <a:off x="1750337" y="3452225"/>
            <a:ext cx="15405" cy="15423"/>
          </a:xfrm>
          <a:custGeom>
            <a:rect b="b" l="l" r="r" t="t"/>
            <a:pathLst>
              <a:path extrusionOk="0" fill="none" h="856" w="855">
                <a:moveTo>
                  <a:pt x="445" y="855"/>
                </a:moveTo>
                <a:lnTo>
                  <a:pt x="445" y="855"/>
                </a:lnTo>
                <a:lnTo>
                  <a:pt x="274" y="821"/>
                </a:lnTo>
                <a:lnTo>
                  <a:pt x="137" y="719"/>
                </a:lnTo>
                <a:lnTo>
                  <a:pt x="35" y="582"/>
                </a:lnTo>
                <a:lnTo>
                  <a:pt x="0" y="411"/>
                </a:lnTo>
                <a:lnTo>
                  <a:pt x="0" y="411"/>
                </a:lnTo>
                <a:lnTo>
                  <a:pt x="35" y="240"/>
                </a:lnTo>
                <a:lnTo>
                  <a:pt x="137" y="103"/>
                </a:lnTo>
                <a:lnTo>
                  <a:pt x="274" y="35"/>
                </a:lnTo>
                <a:lnTo>
                  <a:pt x="445" y="1"/>
                </a:lnTo>
                <a:lnTo>
                  <a:pt x="445" y="1"/>
                </a:lnTo>
                <a:lnTo>
                  <a:pt x="582" y="35"/>
                </a:lnTo>
                <a:lnTo>
                  <a:pt x="718" y="103"/>
                </a:lnTo>
                <a:lnTo>
                  <a:pt x="821" y="240"/>
                </a:lnTo>
                <a:lnTo>
                  <a:pt x="855" y="411"/>
                </a:lnTo>
                <a:lnTo>
                  <a:pt x="855" y="411"/>
                </a:lnTo>
                <a:lnTo>
                  <a:pt x="855" y="411"/>
                </a:lnTo>
                <a:lnTo>
                  <a:pt x="821" y="582"/>
                </a:lnTo>
                <a:lnTo>
                  <a:pt x="718" y="719"/>
                </a:lnTo>
                <a:lnTo>
                  <a:pt x="582" y="787"/>
                </a:lnTo>
                <a:lnTo>
                  <a:pt x="445" y="821"/>
                </a:lnTo>
                <a:lnTo>
                  <a:pt x="445" y="821"/>
                </a:lnTo>
                <a:lnTo>
                  <a:pt x="411" y="821"/>
                </a:lnTo>
                <a:lnTo>
                  <a:pt x="445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6"/>
          <p:cNvSpPr/>
          <p:nvPr/>
        </p:nvSpPr>
        <p:spPr>
          <a:xfrm>
            <a:off x="1746643" y="3448531"/>
            <a:ext cx="22810" cy="22198"/>
          </a:xfrm>
          <a:custGeom>
            <a:rect b="b" l="l" r="r" t="t"/>
            <a:pathLst>
              <a:path extrusionOk="0" fill="none" h="1232" w="1266">
                <a:moveTo>
                  <a:pt x="616" y="1"/>
                </a:moveTo>
                <a:lnTo>
                  <a:pt x="616" y="1"/>
                </a:lnTo>
                <a:lnTo>
                  <a:pt x="513" y="1"/>
                </a:lnTo>
                <a:lnTo>
                  <a:pt x="376" y="69"/>
                </a:lnTo>
                <a:lnTo>
                  <a:pt x="274" y="103"/>
                </a:lnTo>
                <a:lnTo>
                  <a:pt x="205" y="172"/>
                </a:lnTo>
                <a:lnTo>
                  <a:pt x="103" y="274"/>
                </a:lnTo>
                <a:lnTo>
                  <a:pt x="69" y="377"/>
                </a:lnTo>
                <a:lnTo>
                  <a:pt x="35" y="513"/>
                </a:lnTo>
                <a:lnTo>
                  <a:pt x="0" y="616"/>
                </a:lnTo>
                <a:lnTo>
                  <a:pt x="0" y="616"/>
                </a:lnTo>
                <a:lnTo>
                  <a:pt x="35" y="753"/>
                </a:lnTo>
                <a:lnTo>
                  <a:pt x="69" y="855"/>
                </a:lnTo>
                <a:lnTo>
                  <a:pt x="103" y="958"/>
                </a:lnTo>
                <a:lnTo>
                  <a:pt x="205" y="1060"/>
                </a:lnTo>
                <a:lnTo>
                  <a:pt x="274" y="1129"/>
                </a:lnTo>
                <a:lnTo>
                  <a:pt x="376" y="1197"/>
                </a:lnTo>
                <a:lnTo>
                  <a:pt x="513" y="1231"/>
                </a:lnTo>
                <a:lnTo>
                  <a:pt x="650" y="1231"/>
                </a:lnTo>
                <a:lnTo>
                  <a:pt x="650" y="1231"/>
                </a:lnTo>
                <a:lnTo>
                  <a:pt x="752" y="1231"/>
                </a:lnTo>
                <a:lnTo>
                  <a:pt x="889" y="1197"/>
                </a:lnTo>
                <a:lnTo>
                  <a:pt x="992" y="1129"/>
                </a:lnTo>
                <a:lnTo>
                  <a:pt x="1060" y="1060"/>
                </a:lnTo>
                <a:lnTo>
                  <a:pt x="1162" y="992"/>
                </a:lnTo>
                <a:lnTo>
                  <a:pt x="1197" y="855"/>
                </a:lnTo>
                <a:lnTo>
                  <a:pt x="1231" y="753"/>
                </a:lnTo>
                <a:lnTo>
                  <a:pt x="1265" y="616"/>
                </a:lnTo>
                <a:lnTo>
                  <a:pt x="1265" y="616"/>
                </a:lnTo>
                <a:lnTo>
                  <a:pt x="1231" y="513"/>
                </a:lnTo>
                <a:lnTo>
                  <a:pt x="1197" y="377"/>
                </a:lnTo>
                <a:lnTo>
                  <a:pt x="1162" y="274"/>
                </a:lnTo>
                <a:lnTo>
                  <a:pt x="1060" y="172"/>
                </a:lnTo>
                <a:lnTo>
                  <a:pt x="992" y="103"/>
                </a:lnTo>
                <a:lnTo>
                  <a:pt x="889" y="69"/>
                </a:lnTo>
                <a:lnTo>
                  <a:pt x="752" y="1"/>
                </a:lnTo>
                <a:lnTo>
                  <a:pt x="616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1757724" y="3448531"/>
            <a:ext cx="631" cy="18"/>
          </a:xfrm>
          <a:custGeom>
            <a:rect b="b" l="l" r="r" t="t"/>
            <a:pathLst>
              <a:path extrusionOk="0" fill="none" h="1" w="35">
                <a:moveTo>
                  <a:pt x="35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35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1898134" y="3537213"/>
            <a:ext cx="7405" cy="10486"/>
          </a:xfrm>
          <a:custGeom>
            <a:rect b="b" l="l" r="r" t="t"/>
            <a:pathLst>
              <a:path extrusionOk="0" h="582" w="411">
                <a:moveTo>
                  <a:pt x="0" y="1"/>
                </a:moveTo>
                <a:lnTo>
                  <a:pt x="35" y="206"/>
                </a:lnTo>
                <a:lnTo>
                  <a:pt x="240" y="479"/>
                </a:lnTo>
                <a:lnTo>
                  <a:pt x="411" y="582"/>
                </a:lnTo>
                <a:lnTo>
                  <a:pt x="411" y="582"/>
                </a:lnTo>
                <a:lnTo>
                  <a:pt x="0" y="1"/>
                </a:lnTo>
                <a:close/>
              </a:path>
            </a:pathLst>
          </a:custGeom>
          <a:solidFill>
            <a:srgbClr val="1E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1898134" y="3537213"/>
            <a:ext cx="7405" cy="10486"/>
          </a:xfrm>
          <a:custGeom>
            <a:rect b="b" l="l" r="r" t="t"/>
            <a:pathLst>
              <a:path extrusionOk="0" fill="none" h="582" w="41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35" y="206"/>
                </a:lnTo>
                <a:lnTo>
                  <a:pt x="35" y="206"/>
                </a:lnTo>
                <a:lnTo>
                  <a:pt x="240" y="479"/>
                </a:lnTo>
                <a:lnTo>
                  <a:pt x="240" y="479"/>
                </a:lnTo>
                <a:lnTo>
                  <a:pt x="411" y="582"/>
                </a:lnTo>
                <a:lnTo>
                  <a:pt x="411" y="582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/>
          <p:nvPr/>
        </p:nvSpPr>
        <p:spPr>
          <a:xfrm>
            <a:off x="1898134" y="3536601"/>
            <a:ext cx="18" cy="631"/>
          </a:xfrm>
          <a:custGeom>
            <a:rect b="b" l="l" r="r" t="t"/>
            <a:pathLst>
              <a:path extrusionOk="0" fill="none" h="35" w="1">
                <a:moveTo>
                  <a:pt x="0" y="0"/>
                </a:moveTo>
                <a:lnTo>
                  <a:pt x="0" y="0"/>
                </a:lnTo>
                <a:lnTo>
                  <a:pt x="0" y="35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6"/>
          <p:cNvSpPr/>
          <p:nvPr/>
        </p:nvSpPr>
        <p:spPr>
          <a:xfrm>
            <a:off x="1202875" y="3430676"/>
            <a:ext cx="484671" cy="822139"/>
          </a:xfrm>
          <a:custGeom>
            <a:rect b="b" l="l" r="r" t="t"/>
            <a:pathLst>
              <a:path extrusionOk="0" h="45630" w="26900">
                <a:moveTo>
                  <a:pt x="26045" y="1"/>
                </a:moveTo>
                <a:lnTo>
                  <a:pt x="25771" y="35"/>
                </a:lnTo>
                <a:lnTo>
                  <a:pt x="25464" y="137"/>
                </a:lnTo>
                <a:lnTo>
                  <a:pt x="25156" y="342"/>
                </a:lnTo>
                <a:lnTo>
                  <a:pt x="24814" y="616"/>
                </a:lnTo>
                <a:lnTo>
                  <a:pt x="24473" y="958"/>
                </a:lnTo>
                <a:lnTo>
                  <a:pt x="23584" y="1880"/>
                </a:lnTo>
                <a:lnTo>
                  <a:pt x="22695" y="2906"/>
                </a:lnTo>
                <a:lnTo>
                  <a:pt x="21772" y="4034"/>
                </a:lnTo>
                <a:lnTo>
                  <a:pt x="20850" y="5196"/>
                </a:lnTo>
                <a:lnTo>
                  <a:pt x="19893" y="6392"/>
                </a:lnTo>
                <a:lnTo>
                  <a:pt x="18936" y="7691"/>
                </a:lnTo>
                <a:lnTo>
                  <a:pt x="17979" y="9024"/>
                </a:lnTo>
                <a:lnTo>
                  <a:pt x="16987" y="10391"/>
                </a:lnTo>
                <a:lnTo>
                  <a:pt x="15039" y="13194"/>
                </a:lnTo>
                <a:lnTo>
                  <a:pt x="13125" y="16133"/>
                </a:lnTo>
                <a:lnTo>
                  <a:pt x="11245" y="19072"/>
                </a:lnTo>
                <a:lnTo>
                  <a:pt x="9434" y="21978"/>
                </a:lnTo>
                <a:lnTo>
                  <a:pt x="7725" y="24849"/>
                </a:lnTo>
                <a:lnTo>
                  <a:pt x="6084" y="27583"/>
                </a:lnTo>
                <a:lnTo>
                  <a:pt x="4615" y="30112"/>
                </a:lnTo>
                <a:lnTo>
                  <a:pt x="3282" y="32436"/>
                </a:lnTo>
                <a:lnTo>
                  <a:pt x="2154" y="34487"/>
                </a:lnTo>
                <a:lnTo>
                  <a:pt x="1231" y="36196"/>
                </a:lnTo>
                <a:lnTo>
                  <a:pt x="513" y="37529"/>
                </a:lnTo>
                <a:lnTo>
                  <a:pt x="69" y="38418"/>
                </a:lnTo>
                <a:lnTo>
                  <a:pt x="1" y="38657"/>
                </a:lnTo>
                <a:lnTo>
                  <a:pt x="35" y="38930"/>
                </a:lnTo>
                <a:lnTo>
                  <a:pt x="103" y="39204"/>
                </a:lnTo>
                <a:lnTo>
                  <a:pt x="240" y="39477"/>
                </a:lnTo>
                <a:lnTo>
                  <a:pt x="445" y="39785"/>
                </a:lnTo>
                <a:lnTo>
                  <a:pt x="718" y="40092"/>
                </a:lnTo>
                <a:lnTo>
                  <a:pt x="1026" y="40434"/>
                </a:lnTo>
                <a:lnTo>
                  <a:pt x="1368" y="40742"/>
                </a:lnTo>
                <a:lnTo>
                  <a:pt x="1778" y="41083"/>
                </a:lnTo>
                <a:lnTo>
                  <a:pt x="2222" y="41425"/>
                </a:lnTo>
                <a:lnTo>
                  <a:pt x="3179" y="42109"/>
                </a:lnTo>
                <a:lnTo>
                  <a:pt x="4239" y="42792"/>
                </a:lnTo>
                <a:lnTo>
                  <a:pt x="5367" y="43408"/>
                </a:lnTo>
                <a:lnTo>
                  <a:pt x="6495" y="43989"/>
                </a:lnTo>
                <a:lnTo>
                  <a:pt x="7623" y="44536"/>
                </a:lnTo>
                <a:lnTo>
                  <a:pt x="8682" y="44980"/>
                </a:lnTo>
                <a:lnTo>
                  <a:pt x="9639" y="45322"/>
                </a:lnTo>
                <a:lnTo>
                  <a:pt x="10083" y="45424"/>
                </a:lnTo>
                <a:lnTo>
                  <a:pt x="10494" y="45527"/>
                </a:lnTo>
                <a:lnTo>
                  <a:pt x="10869" y="45595"/>
                </a:lnTo>
                <a:lnTo>
                  <a:pt x="11177" y="45629"/>
                </a:lnTo>
                <a:lnTo>
                  <a:pt x="11451" y="45595"/>
                </a:lnTo>
                <a:lnTo>
                  <a:pt x="11656" y="45561"/>
                </a:lnTo>
                <a:lnTo>
                  <a:pt x="11792" y="45458"/>
                </a:lnTo>
                <a:lnTo>
                  <a:pt x="11895" y="45322"/>
                </a:lnTo>
                <a:lnTo>
                  <a:pt x="12134" y="44638"/>
                </a:lnTo>
                <a:lnTo>
                  <a:pt x="12578" y="43408"/>
                </a:lnTo>
                <a:lnTo>
                  <a:pt x="14014" y="39614"/>
                </a:lnTo>
                <a:lnTo>
                  <a:pt x="15962" y="34487"/>
                </a:lnTo>
                <a:lnTo>
                  <a:pt x="18218" y="28472"/>
                </a:lnTo>
                <a:lnTo>
                  <a:pt x="20610" y="22080"/>
                </a:lnTo>
                <a:lnTo>
                  <a:pt x="21772" y="18901"/>
                </a:lnTo>
                <a:lnTo>
                  <a:pt x="22866" y="15791"/>
                </a:lnTo>
                <a:lnTo>
                  <a:pt x="23892" y="12852"/>
                </a:lnTo>
                <a:lnTo>
                  <a:pt x="24814" y="10152"/>
                </a:lnTo>
                <a:lnTo>
                  <a:pt x="25600" y="7691"/>
                </a:lnTo>
                <a:lnTo>
                  <a:pt x="26216" y="5572"/>
                </a:lnTo>
                <a:lnTo>
                  <a:pt x="26489" y="4546"/>
                </a:lnTo>
                <a:lnTo>
                  <a:pt x="26694" y="3658"/>
                </a:lnTo>
                <a:lnTo>
                  <a:pt x="26797" y="2872"/>
                </a:lnTo>
                <a:lnTo>
                  <a:pt x="26899" y="2188"/>
                </a:lnTo>
                <a:lnTo>
                  <a:pt x="26899" y="1573"/>
                </a:lnTo>
                <a:lnTo>
                  <a:pt x="26865" y="1094"/>
                </a:lnTo>
                <a:lnTo>
                  <a:pt x="26797" y="684"/>
                </a:lnTo>
                <a:lnTo>
                  <a:pt x="26660" y="377"/>
                </a:lnTo>
                <a:lnTo>
                  <a:pt x="26557" y="274"/>
                </a:lnTo>
                <a:lnTo>
                  <a:pt x="26489" y="172"/>
                </a:lnTo>
                <a:lnTo>
                  <a:pt x="26387" y="103"/>
                </a:lnTo>
                <a:lnTo>
                  <a:pt x="26284" y="35"/>
                </a:lnTo>
                <a:lnTo>
                  <a:pt x="26147" y="1"/>
                </a:lnTo>
                <a:close/>
              </a:path>
            </a:pathLst>
          </a:custGeom>
          <a:solidFill>
            <a:srgbClr val="D37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6"/>
          <p:cNvSpPr/>
          <p:nvPr/>
        </p:nvSpPr>
        <p:spPr>
          <a:xfrm>
            <a:off x="1202875" y="3430676"/>
            <a:ext cx="484671" cy="822139"/>
          </a:xfrm>
          <a:custGeom>
            <a:rect b="b" l="l" r="r" t="t"/>
            <a:pathLst>
              <a:path extrusionOk="0" fill="none" h="45630" w="26900">
                <a:moveTo>
                  <a:pt x="24473" y="958"/>
                </a:moveTo>
                <a:lnTo>
                  <a:pt x="24473" y="958"/>
                </a:lnTo>
                <a:lnTo>
                  <a:pt x="23584" y="1880"/>
                </a:lnTo>
                <a:lnTo>
                  <a:pt x="22695" y="2906"/>
                </a:lnTo>
                <a:lnTo>
                  <a:pt x="21772" y="4034"/>
                </a:lnTo>
                <a:lnTo>
                  <a:pt x="20850" y="5196"/>
                </a:lnTo>
                <a:lnTo>
                  <a:pt x="19893" y="6392"/>
                </a:lnTo>
                <a:lnTo>
                  <a:pt x="18936" y="7691"/>
                </a:lnTo>
                <a:lnTo>
                  <a:pt x="17979" y="9024"/>
                </a:lnTo>
                <a:lnTo>
                  <a:pt x="16987" y="10391"/>
                </a:lnTo>
                <a:lnTo>
                  <a:pt x="15039" y="13194"/>
                </a:lnTo>
                <a:lnTo>
                  <a:pt x="13125" y="16133"/>
                </a:lnTo>
                <a:lnTo>
                  <a:pt x="11245" y="19072"/>
                </a:lnTo>
                <a:lnTo>
                  <a:pt x="9434" y="21978"/>
                </a:lnTo>
                <a:lnTo>
                  <a:pt x="7725" y="24849"/>
                </a:lnTo>
                <a:lnTo>
                  <a:pt x="6084" y="27583"/>
                </a:lnTo>
                <a:lnTo>
                  <a:pt x="4615" y="30112"/>
                </a:lnTo>
                <a:lnTo>
                  <a:pt x="3282" y="32436"/>
                </a:lnTo>
                <a:lnTo>
                  <a:pt x="2154" y="34487"/>
                </a:lnTo>
                <a:lnTo>
                  <a:pt x="1231" y="36196"/>
                </a:lnTo>
                <a:lnTo>
                  <a:pt x="513" y="37529"/>
                </a:lnTo>
                <a:lnTo>
                  <a:pt x="69" y="38418"/>
                </a:lnTo>
                <a:lnTo>
                  <a:pt x="69" y="38418"/>
                </a:lnTo>
                <a:lnTo>
                  <a:pt x="1" y="38657"/>
                </a:lnTo>
                <a:lnTo>
                  <a:pt x="35" y="38930"/>
                </a:lnTo>
                <a:lnTo>
                  <a:pt x="103" y="39204"/>
                </a:lnTo>
                <a:lnTo>
                  <a:pt x="240" y="39477"/>
                </a:lnTo>
                <a:lnTo>
                  <a:pt x="445" y="39785"/>
                </a:lnTo>
                <a:lnTo>
                  <a:pt x="718" y="40092"/>
                </a:lnTo>
                <a:lnTo>
                  <a:pt x="1026" y="40434"/>
                </a:lnTo>
                <a:lnTo>
                  <a:pt x="1368" y="40742"/>
                </a:lnTo>
                <a:lnTo>
                  <a:pt x="1778" y="41083"/>
                </a:lnTo>
                <a:lnTo>
                  <a:pt x="2222" y="41425"/>
                </a:lnTo>
                <a:lnTo>
                  <a:pt x="3179" y="42109"/>
                </a:lnTo>
                <a:lnTo>
                  <a:pt x="4239" y="42792"/>
                </a:lnTo>
                <a:lnTo>
                  <a:pt x="5367" y="43408"/>
                </a:lnTo>
                <a:lnTo>
                  <a:pt x="6495" y="43989"/>
                </a:lnTo>
                <a:lnTo>
                  <a:pt x="7623" y="44536"/>
                </a:lnTo>
                <a:lnTo>
                  <a:pt x="8682" y="44980"/>
                </a:lnTo>
                <a:lnTo>
                  <a:pt x="9639" y="45322"/>
                </a:lnTo>
                <a:lnTo>
                  <a:pt x="10083" y="45424"/>
                </a:lnTo>
                <a:lnTo>
                  <a:pt x="10494" y="45527"/>
                </a:lnTo>
                <a:lnTo>
                  <a:pt x="10869" y="45595"/>
                </a:lnTo>
                <a:lnTo>
                  <a:pt x="11177" y="45629"/>
                </a:lnTo>
                <a:lnTo>
                  <a:pt x="11451" y="45595"/>
                </a:lnTo>
                <a:lnTo>
                  <a:pt x="11656" y="45561"/>
                </a:lnTo>
                <a:lnTo>
                  <a:pt x="11792" y="45458"/>
                </a:lnTo>
                <a:lnTo>
                  <a:pt x="11895" y="45322"/>
                </a:lnTo>
                <a:lnTo>
                  <a:pt x="11895" y="45322"/>
                </a:lnTo>
                <a:lnTo>
                  <a:pt x="12134" y="44638"/>
                </a:lnTo>
                <a:lnTo>
                  <a:pt x="12578" y="43408"/>
                </a:lnTo>
                <a:lnTo>
                  <a:pt x="14014" y="39614"/>
                </a:lnTo>
                <a:lnTo>
                  <a:pt x="15962" y="34487"/>
                </a:lnTo>
                <a:lnTo>
                  <a:pt x="18218" y="28472"/>
                </a:lnTo>
                <a:lnTo>
                  <a:pt x="20610" y="22080"/>
                </a:lnTo>
                <a:lnTo>
                  <a:pt x="21772" y="18901"/>
                </a:lnTo>
                <a:lnTo>
                  <a:pt x="22866" y="15791"/>
                </a:lnTo>
                <a:lnTo>
                  <a:pt x="23892" y="12852"/>
                </a:lnTo>
                <a:lnTo>
                  <a:pt x="24814" y="10152"/>
                </a:lnTo>
                <a:lnTo>
                  <a:pt x="25600" y="7691"/>
                </a:lnTo>
                <a:lnTo>
                  <a:pt x="26216" y="5572"/>
                </a:lnTo>
                <a:lnTo>
                  <a:pt x="26216" y="5572"/>
                </a:lnTo>
                <a:lnTo>
                  <a:pt x="26489" y="4546"/>
                </a:lnTo>
                <a:lnTo>
                  <a:pt x="26694" y="3658"/>
                </a:lnTo>
                <a:lnTo>
                  <a:pt x="26797" y="2872"/>
                </a:lnTo>
                <a:lnTo>
                  <a:pt x="26899" y="2188"/>
                </a:lnTo>
                <a:lnTo>
                  <a:pt x="26899" y="1573"/>
                </a:lnTo>
                <a:lnTo>
                  <a:pt x="26865" y="1094"/>
                </a:lnTo>
                <a:lnTo>
                  <a:pt x="26797" y="684"/>
                </a:lnTo>
                <a:lnTo>
                  <a:pt x="26660" y="377"/>
                </a:lnTo>
                <a:lnTo>
                  <a:pt x="26557" y="274"/>
                </a:lnTo>
                <a:lnTo>
                  <a:pt x="26489" y="172"/>
                </a:lnTo>
                <a:lnTo>
                  <a:pt x="26387" y="103"/>
                </a:lnTo>
                <a:lnTo>
                  <a:pt x="26284" y="35"/>
                </a:lnTo>
                <a:lnTo>
                  <a:pt x="26147" y="1"/>
                </a:lnTo>
                <a:lnTo>
                  <a:pt x="26045" y="1"/>
                </a:lnTo>
                <a:lnTo>
                  <a:pt x="25771" y="35"/>
                </a:lnTo>
                <a:lnTo>
                  <a:pt x="25464" y="137"/>
                </a:lnTo>
                <a:lnTo>
                  <a:pt x="25156" y="342"/>
                </a:lnTo>
                <a:lnTo>
                  <a:pt x="24814" y="616"/>
                </a:lnTo>
                <a:lnTo>
                  <a:pt x="24473" y="95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6"/>
          <p:cNvSpPr/>
          <p:nvPr/>
        </p:nvSpPr>
        <p:spPr>
          <a:xfrm>
            <a:off x="934991" y="4097612"/>
            <a:ext cx="492671" cy="259884"/>
          </a:xfrm>
          <a:custGeom>
            <a:rect b="b" l="l" r="r" t="t"/>
            <a:pathLst>
              <a:path extrusionOk="0" h="14424" w="27344">
                <a:moveTo>
                  <a:pt x="15723" y="0"/>
                </a:moveTo>
                <a:lnTo>
                  <a:pt x="15313" y="650"/>
                </a:lnTo>
                <a:lnTo>
                  <a:pt x="14869" y="1265"/>
                </a:lnTo>
                <a:lnTo>
                  <a:pt x="14356" y="1812"/>
                </a:lnTo>
                <a:lnTo>
                  <a:pt x="13809" y="2359"/>
                </a:lnTo>
                <a:lnTo>
                  <a:pt x="13672" y="2427"/>
                </a:lnTo>
                <a:lnTo>
                  <a:pt x="13467" y="2529"/>
                </a:lnTo>
                <a:lnTo>
                  <a:pt x="12920" y="2769"/>
                </a:lnTo>
                <a:lnTo>
                  <a:pt x="12203" y="3008"/>
                </a:lnTo>
                <a:lnTo>
                  <a:pt x="11348" y="3281"/>
                </a:lnTo>
                <a:lnTo>
                  <a:pt x="9332" y="3931"/>
                </a:lnTo>
                <a:lnTo>
                  <a:pt x="7110" y="4614"/>
                </a:lnTo>
                <a:lnTo>
                  <a:pt x="6016" y="4990"/>
                </a:lnTo>
                <a:lnTo>
                  <a:pt x="4957" y="5366"/>
                </a:lnTo>
                <a:lnTo>
                  <a:pt x="4000" y="5776"/>
                </a:lnTo>
                <a:lnTo>
                  <a:pt x="3145" y="6187"/>
                </a:lnTo>
                <a:lnTo>
                  <a:pt x="2769" y="6392"/>
                </a:lnTo>
                <a:lnTo>
                  <a:pt x="2428" y="6597"/>
                </a:lnTo>
                <a:lnTo>
                  <a:pt x="2154" y="6802"/>
                </a:lnTo>
                <a:lnTo>
                  <a:pt x="1881" y="7007"/>
                </a:lnTo>
                <a:lnTo>
                  <a:pt x="1710" y="7212"/>
                </a:lnTo>
                <a:lnTo>
                  <a:pt x="1573" y="7417"/>
                </a:lnTo>
                <a:lnTo>
                  <a:pt x="1505" y="7622"/>
                </a:lnTo>
                <a:lnTo>
                  <a:pt x="1471" y="7827"/>
                </a:lnTo>
                <a:lnTo>
                  <a:pt x="1505" y="7964"/>
                </a:lnTo>
                <a:lnTo>
                  <a:pt x="1556" y="8041"/>
                </a:lnTo>
                <a:lnTo>
                  <a:pt x="1556" y="8041"/>
                </a:lnTo>
                <a:lnTo>
                  <a:pt x="1095" y="8271"/>
                </a:lnTo>
                <a:lnTo>
                  <a:pt x="650" y="8545"/>
                </a:lnTo>
                <a:lnTo>
                  <a:pt x="445" y="8682"/>
                </a:lnTo>
                <a:lnTo>
                  <a:pt x="309" y="8853"/>
                </a:lnTo>
                <a:lnTo>
                  <a:pt x="172" y="9023"/>
                </a:lnTo>
                <a:lnTo>
                  <a:pt x="69" y="9160"/>
                </a:lnTo>
                <a:lnTo>
                  <a:pt x="1" y="9331"/>
                </a:lnTo>
                <a:lnTo>
                  <a:pt x="1" y="9536"/>
                </a:lnTo>
                <a:lnTo>
                  <a:pt x="35" y="9673"/>
                </a:lnTo>
                <a:lnTo>
                  <a:pt x="69" y="9810"/>
                </a:lnTo>
                <a:lnTo>
                  <a:pt x="104" y="9912"/>
                </a:lnTo>
                <a:lnTo>
                  <a:pt x="206" y="9980"/>
                </a:lnTo>
                <a:lnTo>
                  <a:pt x="377" y="10083"/>
                </a:lnTo>
                <a:lnTo>
                  <a:pt x="616" y="10151"/>
                </a:lnTo>
                <a:lnTo>
                  <a:pt x="821" y="10185"/>
                </a:lnTo>
                <a:lnTo>
                  <a:pt x="992" y="10185"/>
                </a:lnTo>
                <a:lnTo>
                  <a:pt x="1197" y="10151"/>
                </a:lnTo>
                <a:lnTo>
                  <a:pt x="1197" y="10151"/>
                </a:lnTo>
                <a:lnTo>
                  <a:pt x="958" y="10254"/>
                </a:lnTo>
                <a:lnTo>
                  <a:pt x="753" y="10391"/>
                </a:lnTo>
                <a:lnTo>
                  <a:pt x="479" y="10561"/>
                </a:lnTo>
                <a:lnTo>
                  <a:pt x="274" y="10801"/>
                </a:lnTo>
                <a:lnTo>
                  <a:pt x="172" y="10937"/>
                </a:lnTo>
                <a:lnTo>
                  <a:pt x="69" y="11074"/>
                </a:lnTo>
                <a:lnTo>
                  <a:pt x="35" y="11245"/>
                </a:lnTo>
                <a:lnTo>
                  <a:pt x="1" y="11416"/>
                </a:lnTo>
                <a:lnTo>
                  <a:pt x="1" y="11587"/>
                </a:lnTo>
                <a:lnTo>
                  <a:pt x="35" y="11758"/>
                </a:lnTo>
                <a:lnTo>
                  <a:pt x="104" y="11929"/>
                </a:lnTo>
                <a:lnTo>
                  <a:pt x="206" y="12065"/>
                </a:lnTo>
                <a:lnTo>
                  <a:pt x="343" y="12168"/>
                </a:lnTo>
                <a:lnTo>
                  <a:pt x="514" y="12236"/>
                </a:lnTo>
                <a:lnTo>
                  <a:pt x="685" y="12270"/>
                </a:lnTo>
                <a:lnTo>
                  <a:pt x="855" y="12305"/>
                </a:lnTo>
                <a:lnTo>
                  <a:pt x="1231" y="12305"/>
                </a:lnTo>
                <a:lnTo>
                  <a:pt x="1607" y="12270"/>
                </a:lnTo>
                <a:lnTo>
                  <a:pt x="1915" y="12236"/>
                </a:lnTo>
                <a:lnTo>
                  <a:pt x="2188" y="12168"/>
                </a:lnTo>
                <a:lnTo>
                  <a:pt x="2188" y="12168"/>
                </a:lnTo>
                <a:lnTo>
                  <a:pt x="2018" y="12270"/>
                </a:lnTo>
                <a:lnTo>
                  <a:pt x="1812" y="12407"/>
                </a:lnTo>
                <a:lnTo>
                  <a:pt x="1642" y="12612"/>
                </a:lnTo>
                <a:lnTo>
                  <a:pt x="1436" y="12817"/>
                </a:lnTo>
                <a:lnTo>
                  <a:pt x="1300" y="13056"/>
                </a:lnTo>
                <a:lnTo>
                  <a:pt x="1266" y="13193"/>
                </a:lnTo>
                <a:lnTo>
                  <a:pt x="1231" y="13330"/>
                </a:lnTo>
                <a:lnTo>
                  <a:pt x="1231" y="13467"/>
                </a:lnTo>
                <a:lnTo>
                  <a:pt x="1266" y="13603"/>
                </a:lnTo>
                <a:lnTo>
                  <a:pt x="1334" y="13740"/>
                </a:lnTo>
                <a:lnTo>
                  <a:pt x="1436" y="13877"/>
                </a:lnTo>
                <a:lnTo>
                  <a:pt x="1539" y="13979"/>
                </a:lnTo>
                <a:lnTo>
                  <a:pt x="1676" y="14082"/>
                </a:lnTo>
                <a:lnTo>
                  <a:pt x="1983" y="14219"/>
                </a:lnTo>
                <a:lnTo>
                  <a:pt x="2359" y="14355"/>
                </a:lnTo>
                <a:lnTo>
                  <a:pt x="2804" y="14389"/>
                </a:lnTo>
                <a:lnTo>
                  <a:pt x="3248" y="14424"/>
                </a:lnTo>
                <a:lnTo>
                  <a:pt x="3761" y="14424"/>
                </a:lnTo>
                <a:lnTo>
                  <a:pt x="4273" y="14389"/>
                </a:lnTo>
                <a:lnTo>
                  <a:pt x="5367" y="14253"/>
                </a:lnTo>
                <a:lnTo>
                  <a:pt x="6461" y="14082"/>
                </a:lnTo>
                <a:lnTo>
                  <a:pt x="8272" y="13706"/>
                </a:lnTo>
                <a:lnTo>
                  <a:pt x="9229" y="13501"/>
                </a:lnTo>
                <a:lnTo>
                  <a:pt x="10562" y="13159"/>
                </a:lnTo>
                <a:lnTo>
                  <a:pt x="12059" y="12757"/>
                </a:lnTo>
                <a:lnTo>
                  <a:pt x="12059" y="12757"/>
                </a:lnTo>
                <a:lnTo>
                  <a:pt x="12066" y="12783"/>
                </a:lnTo>
                <a:lnTo>
                  <a:pt x="12134" y="12954"/>
                </a:lnTo>
                <a:lnTo>
                  <a:pt x="12203" y="13091"/>
                </a:lnTo>
                <a:lnTo>
                  <a:pt x="12305" y="13227"/>
                </a:lnTo>
                <a:lnTo>
                  <a:pt x="12442" y="13364"/>
                </a:lnTo>
                <a:lnTo>
                  <a:pt x="12613" y="13501"/>
                </a:lnTo>
                <a:lnTo>
                  <a:pt x="12784" y="13603"/>
                </a:lnTo>
                <a:lnTo>
                  <a:pt x="13023" y="13706"/>
                </a:lnTo>
                <a:lnTo>
                  <a:pt x="13296" y="13774"/>
                </a:lnTo>
                <a:lnTo>
                  <a:pt x="13604" y="13843"/>
                </a:lnTo>
                <a:lnTo>
                  <a:pt x="13946" y="13911"/>
                </a:lnTo>
                <a:lnTo>
                  <a:pt x="14322" y="13945"/>
                </a:lnTo>
                <a:lnTo>
                  <a:pt x="15245" y="13979"/>
                </a:lnTo>
                <a:lnTo>
                  <a:pt x="20474" y="13979"/>
                </a:lnTo>
                <a:lnTo>
                  <a:pt x="21773" y="13945"/>
                </a:lnTo>
                <a:lnTo>
                  <a:pt x="22935" y="13843"/>
                </a:lnTo>
                <a:lnTo>
                  <a:pt x="23413" y="13774"/>
                </a:lnTo>
                <a:lnTo>
                  <a:pt x="23823" y="13706"/>
                </a:lnTo>
                <a:lnTo>
                  <a:pt x="24165" y="13603"/>
                </a:lnTo>
                <a:lnTo>
                  <a:pt x="24405" y="13501"/>
                </a:lnTo>
                <a:lnTo>
                  <a:pt x="24575" y="13330"/>
                </a:lnTo>
                <a:lnTo>
                  <a:pt x="24780" y="13091"/>
                </a:lnTo>
                <a:lnTo>
                  <a:pt x="25020" y="12749"/>
                </a:lnTo>
                <a:lnTo>
                  <a:pt x="25225" y="12339"/>
                </a:lnTo>
                <a:lnTo>
                  <a:pt x="25669" y="11382"/>
                </a:lnTo>
                <a:lnTo>
                  <a:pt x="26079" y="10288"/>
                </a:lnTo>
                <a:lnTo>
                  <a:pt x="26489" y="9194"/>
                </a:lnTo>
                <a:lnTo>
                  <a:pt x="26831" y="8169"/>
                </a:lnTo>
                <a:lnTo>
                  <a:pt x="27344" y="6665"/>
                </a:lnTo>
                <a:lnTo>
                  <a:pt x="15723" y="0"/>
                </a:lnTo>
                <a:close/>
              </a:path>
            </a:pathLst>
          </a:custGeom>
          <a:solidFill>
            <a:srgbClr val="D37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6"/>
          <p:cNvSpPr/>
          <p:nvPr/>
        </p:nvSpPr>
        <p:spPr>
          <a:xfrm>
            <a:off x="1151759" y="4284813"/>
            <a:ext cx="104105" cy="43134"/>
          </a:xfrm>
          <a:custGeom>
            <a:rect b="b" l="l" r="r" t="t"/>
            <a:pathLst>
              <a:path extrusionOk="0" h="2394" w="5778">
                <a:moveTo>
                  <a:pt x="4923" y="1"/>
                </a:moveTo>
                <a:lnTo>
                  <a:pt x="4102" y="69"/>
                </a:lnTo>
                <a:lnTo>
                  <a:pt x="3248" y="206"/>
                </a:lnTo>
                <a:lnTo>
                  <a:pt x="2428" y="377"/>
                </a:lnTo>
                <a:lnTo>
                  <a:pt x="1983" y="479"/>
                </a:lnTo>
                <a:lnTo>
                  <a:pt x="1607" y="616"/>
                </a:lnTo>
                <a:lnTo>
                  <a:pt x="1197" y="787"/>
                </a:lnTo>
                <a:lnTo>
                  <a:pt x="821" y="992"/>
                </a:lnTo>
                <a:lnTo>
                  <a:pt x="616" y="1094"/>
                </a:lnTo>
                <a:lnTo>
                  <a:pt x="445" y="1231"/>
                </a:lnTo>
                <a:lnTo>
                  <a:pt x="274" y="1402"/>
                </a:lnTo>
                <a:lnTo>
                  <a:pt x="138" y="1573"/>
                </a:lnTo>
                <a:lnTo>
                  <a:pt x="35" y="1744"/>
                </a:lnTo>
                <a:lnTo>
                  <a:pt x="1" y="1949"/>
                </a:lnTo>
                <a:lnTo>
                  <a:pt x="1" y="2188"/>
                </a:lnTo>
                <a:lnTo>
                  <a:pt x="35" y="2393"/>
                </a:lnTo>
                <a:lnTo>
                  <a:pt x="35" y="2188"/>
                </a:lnTo>
                <a:lnTo>
                  <a:pt x="69" y="1983"/>
                </a:lnTo>
                <a:lnTo>
                  <a:pt x="172" y="1812"/>
                </a:lnTo>
                <a:lnTo>
                  <a:pt x="308" y="1641"/>
                </a:lnTo>
                <a:lnTo>
                  <a:pt x="616" y="1402"/>
                </a:lnTo>
                <a:lnTo>
                  <a:pt x="958" y="1231"/>
                </a:lnTo>
                <a:lnTo>
                  <a:pt x="1710" y="958"/>
                </a:lnTo>
                <a:lnTo>
                  <a:pt x="2530" y="752"/>
                </a:lnTo>
                <a:lnTo>
                  <a:pt x="4136" y="377"/>
                </a:lnTo>
                <a:lnTo>
                  <a:pt x="57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6"/>
          <p:cNvSpPr/>
          <p:nvPr/>
        </p:nvSpPr>
        <p:spPr>
          <a:xfrm>
            <a:off x="974413" y="4266958"/>
            <a:ext cx="166284" cy="49890"/>
          </a:xfrm>
          <a:custGeom>
            <a:rect b="b" l="l" r="r" t="t"/>
            <a:pathLst>
              <a:path extrusionOk="0" h="2769" w="9229">
                <a:moveTo>
                  <a:pt x="9229" y="0"/>
                </a:moveTo>
                <a:lnTo>
                  <a:pt x="8032" y="171"/>
                </a:lnTo>
                <a:lnTo>
                  <a:pt x="7417" y="308"/>
                </a:lnTo>
                <a:lnTo>
                  <a:pt x="6836" y="445"/>
                </a:lnTo>
                <a:lnTo>
                  <a:pt x="5640" y="718"/>
                </a:lnTo>
                <a:lnTo>
                  <a:pt x="4512" y="1060"/>
                </a:lnTo>
                <a:lnTo>
                  <a:pt x="3350" y="1436"/>
                </a:lnTo>
                <a:lnTo>
                  <a:pt x="2188" y="1846"/>
                </a:lnTo>
                <a:lnTo>
                  <a:pt x="1094" y="2290"/>
                </a:lnTo>
                <a:lnTo>
                  <a:pt x="0" y="2769"/>
                </a:lnTo>
                <a:lnTo>
                  <a:pt x="1162" y="2461"/>
                </a:lnTo>
                <a:lnTo>
                  <a:pt x="2325" y="2119"/>
                </a:lnTo>
                <a:lnTo>
                  <a:pt x="3487" y="1778"/>
                </a:lnTo>
                <a:lnTo>
                  <a:pt x="4615" y="1436"/>
                </a:lnTo>
                <a:lnTo>
                  <a:pt x="6939" y="718"/>
                </a:lnTo>
                <a:lnTo>
                  <a:pt x="922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6"/>
          <p:cNvSpPr/>
          <p:nvPr/>
        </p:nvSpPr>
        <p:spPr>
          <a:xfrm>
            <a:off x="955945" y="4232473"/>
            <a:ext cx="151491" cy="48053"/>
          </a:xfrm>
          <a:custGeom>
            <a:rect b="b" l="l" r="r" t="t"/>
            <a:pathLst>
              <a:path extrusionOk="0" h="2667" w="8408">
                <a:moveTo>
                  <a:pt x="8408" y="0"/>
                </a:moveTo>
                <a:lnTo>
                  <a:pt x="7314" y="137"/>
                </a:lnTo>
                <a:lnTo>
                  <a:pt x="6221" y="308"/>
                </a:lnTo>
                <a:lnTo>
                  <a:pt x="5127" y="547"/>
                </a:lnTo>
                <a:lnTo>
                  <a:pt x="4067" y="855"/>
                </a:lnTo>
                <a:lnTo>
                  <a:pt x="3008" y="1231"/>
                </a:lnTo>
                <a:lnTo>
                  <a:pt x="1982" y="1641"/>
                </a:lnTo>
                <a:lnTo>
                  <a:pt x="957" y="2119"/>
                </a:lnTo>
                <a:lnTo>
                  <a:pt x="0" y="2666"/>
                </a:lnTo>
                <a:lnTo>
                  <a:pt x="2085" y="1914"/>
                </a:lnTo>
                <a:lnTo>
                  <a:pt x="3110" y="1573"/>
                </a:lnTo>
                <a:lnTo>
                  <a:pt x="4170" y="1231"/>
                </a:lnTo>
                <a:lnTo>
                  <a:pt x="6289" y="581"/>
                </a:lnTo>
                <a:lnTo>
                  <a:pt x="7348" y="308"/>
                </a:lnTo>
                <a:lnTo>
                  <a:pt x="84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965783" y="4199825"/>
            <a:ext cx="121348" cy="41909"/>
          </a:xfrm>
          <a:custGeom>
            <a:rect b="b" l="l" r="r" t="t"/>
            <a:pathLst>
              <a:path extrusionOk="0" h="2326" w="6735">
                <a:moveTo>
                  <a:pt x="6734" y="1"/>
                </a:moveTo>
                <a:lnTo>
                  <a:pt x="5845" y="103"/>
                </a:lnTo>
                <a:lnTo>
                  <a:pt x="4957" y="274"/>
                </a:lnTo>
                <a:lnTo>
                  <a:pt x="4102" y="479"/>
                </a:lnTo>
                <a:lnTo>
                  <a:pt x="3248" y="753"/>
                </a:lnTo>
                <a:lnTo>
                  <a:pt x="2393" y="1060"/>
                </a:lnTo>
                <a:lnTo>
                  <a:pt x="1573" y="1436"/>
                </a:lnTo>
                <a:lnTo>
                  <a:pt x="787" y="1847"/>
                </a:lnTo>
                <a:lnTo>
                  <a:pt x="1" y="2325"/>
                </a:lnTo>
                <a:lnTo>
                  <a:pt x="1710" y="1710"/>
                </a:lnTo>
                <a:lnTo>
                  <a:pt x="3385" y="1129"/>
                </a:lnTo>
                <a:lnTo>
                  <a:pt x="673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6"/>
          <p:cNvSpPr/>
          <p:nvPr/>
        </p:nvSpPr>
        <p:spPr>
          <a:xfrm>
            <a:off x="1468903" y="3425757"/>
            <a:ext cx="230336" cy="216156"/>
          </a:xfrm>
          <a:custGeom>
            <a:rect b="b" l="l" r="r" t="t"/>
            <a:pathLst>
              <a:path extrusionOk="0" h="11997" w="12784">
                <a:moveTo>
                  <a:pt x="11348" y="0"/>
                </a:moveTo>
                <a:lnTo>
                  <a:pt x="10972" y="69"/>
                </a:lnTo>
                <a:lnTo>
                  <a:pt x="10494" y="239"/>
                </a:lnTo>
                <a:lnTo>
                  <a:pt x="9981" y="513"/>
                </a:lnTo>
                <a:lnTo>
                  <a:pt x="9434" y="855"/>
                </a:lnTo>
                <a:lnTo>
                  <a:pt x="8819" y="1299"/>
                </a:lnTo>
                <a:lnTo>
                  <a:pt x="8170" y="1880"/>
                </a:lnTo>
                <a:lnTo>
                  <a:pt x="7657" y="2324"/>
                </a:lnTo>
                <a:lnTo>
                  <a:pt x="7110" y="2905"/>
                </a:lnTo>
                <a:lnTo>
                  <a:pt x="6495" y="3555"/>
                </a:lnTo>
                <a:lnTo>
                  <a:pt x="5845" y="4307"/>
                </a:lnTo>
                <a:lnTo>
                  <a:pt x="4478" y="5913"/>
                </a:lnTo>
                <a:lnTo>
                  <a:pt x="3145" y="7554"/>
                </a:lnTo>
                <a:lnTo>
                  <a:pt x="1915" y="9092"/>
                </a:lnTo>
                <a:lnTo>
                  <a:pt x="924" y="10391"/>
                </a:lnTo>
                <a:lnTo>
                  <a:pt x="1" y="11587"/>
                </a:lnTo>
                <a:lnTo>
                  <a:pt x="10767" y="11997"/>
                </a:lnTo>
                <a:lnTo>
                  <a:pt x="11314" y="9946"/>
                </a:lnTo>
                <a:lnTo>
                  <a:pt x="11827" y="7895"/>
                </a:lnTo>
                <a:lnTo>
                  <a:pt x="12271" y="5811"/>
                </a:lnTo>
                <a:lnTo>
                  <a:pt x="12681" y="3760"/>
                </a:lnTo>
                <a:lnTo>
                  <a:pt x="12749" y="3042"/>
                </a:lnTo>
                <a:lnTo>
                  <a:pt x="12784" y="2393"/>
                </a:lnTo>
                <a:lnTo>
                  <a:pt x="12784" y="1812"/>
                </a:lnTo>
                <a:lnTo>
                  <a:pt x="12715" y="1333"/>
                </a:lnTo>
                <a:lnTo>
                  <a:pt x="12613" y="889"/>
                </a:lnTo>
                <a:lnTo>
                  <a:pt x="12476" y="547"/>
                </a:lnTo>
                <a:lnTo>
                  <a:pt x="12374" y="410"/>
                </a:lnTo>
                <a:lnTo>
                  <a:pt x="12271" y="274"/>
                </a:lnTo>
                <a:lnTo>
                  <a:pt x="12134" y="171"/>
                </a:lnTo>
                <a:lnTo>
                  <a:pt x="11998" y="103"/>
                </a:lnTo>
                <a:lnTo>
                  <a:pt x="11861" y="34"/>
                </a:lnTo>
                <a:lnTo>
                  <a:pt x="117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6"/>
          <p:cNvSpPr/>
          <p:nvPr/>
        </p:nvSpPr>
        <p:spPr>
          <a:xfrm>
            <a:off x="1468903" y="3425757"/>
            <a:ext cx="230336" cy="216156"/>
          </a:xfrm>
          <a:custGeom>
            <a:rect b="b" l="l" r="r" t="t"/>
            <a:pathLst>
              <a:path extrusionOk="0" fill="none" h="11997" w="12784">
                <a:moveTo>
                  <a:pt x="1" y="11587"/>
                </a:moveTo>
                <a:lnTo>
                  <a:pt x="10767" y="11997"/>
                </a:lnTo>
                <a:lnTo>
                  <a:pt x="10767" y="11997"/>
                </a:lnTo>
                <a:lnTo>
                  <a:pt x="11314" y="9946"/>
                </a:lnTo>
                <a:lnTo>
                  <a:pt x="11827" y="7895"/>
                </a:lnTo>
                <a:lnTo>
                  <a:pt x="12271" y="5811"/>
                </a:lnTo>
                <a:lnTo>
                  <a:pt x="12681" y="3760"/>
                </a:lnTo>
                <a:lnTo>
                  <a:pt x="12681" y="3760"/>
                </a:lnTo>
                <a:lnTo>
                  <a:pt x="12749" y="3042"/>
                </a:lnTo>
                <a:lnTo>
                  <a:pt x="12784" y="2393"/>
                </a:lnTo>
                <a:lnTo>
                  <a:pt x="12784" y="1812"/>
                </a:lnTo>
                <a:lnTo>
                  <a:pt x="12715" y="1333"/>
                </a:lnTo>
                <a:lnTo>
                  <a:pt x="12613" y="889"/>
                </a:lnTo>
                <a:lnTo>
                  <a:pt x="12476" y="547"/>
                </a:lnTo>
                <a:lnTo>
                  <a:pt x="12374" y="410"/>
                </a:lnTo>
                <a:lnTo>
                  <a:pt x="12271" y="274"/>
                </a:lnTo>
                <a:lnTo>
                  <a:pt x="12134" y="171"/>
                </a:lnTo>
                <a:lnTo>
                  <a:pt x="11998" y="103"/>
                </a:lnTo>
                <a:lnTo>
                  <a:pt x="11861" y="34"/>
                </a:lnTo>
                <a:lnTo>
                  <a:pt x="11724" y="0"/>
                </a:lnTo>
                <a:lnTo>
                  <a:pt x="11553" y="0"/>
                </a:lnTo>
                <a:lnTo>
                  <a:pt x="11348" y="0"/>
                </a:lnTo>
                <a:lnTo>
                  <a:pt x="10972" y="69"/>
                </a:lnTo>
                <a:lnTo>
                  <a:pt x="10494" y="239"/>
                </a:lnTo>
                <a:lnTo>
                  <a:pt x="9981" y="513"/>
                </a:lnTo>
                <a:lnTo>
                  <a:pt x="9434" y="855"/>
                </a:lnTo>
                <a:lnTo>
                  <a:pt x="8819" y="1299"/>
                </a:lnTo>
                <a:lnTo>
                  <a:pt x="8170" y="1880"/>
                </a:lnTo>
                <a:lnTo>
                  <a:pt x="8170" y="1880"/>
                </a:lnTo>
                <a:lnTo>
                  <a:pt x="7657" y="2324"/>
                </a:lnTo>
                <a:lnTo>
                  <a:pt x="7110" y="2905"/>
                </a:lnTo>
                <a:lnTo>
                  <a:pt x="6495" y="3555"/>
                </a:lnTo>
                <a:lnTo>
                  <a:pt x="5845" y="4307"/>
                </a:lnTo>
                <a:lnTo>
                  <a:pt x="4478" y="5913"/>
                </a:lnTo>
                <a:lnTo>
                  <a:pt x="3145" y="7554"/>
                </a:lnTo>
                <a:lnTo>
                  <a:pt x="1915" y="9092"/>
                </a:lnTo>
                <a:lnTo>
                  <a:pt x="924" y="10391"/>
                </a:lnTo>
                <a:lnTo>
                  <a:pt x="1" y="1158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6"/>
          <p:cNvSpPr/>
          <p:nvPr/>
        </p:nvSpPr>
        <p:spPr>
          <a:xfrm>
            <a:off x="1544649" y="3448531"/>
            <a:ext cx="123798" cy="176139"/>
          </a:xfrm>
          <a:custGeom>
            <a:rect b="b" l="l" r="r" t="t"/>
            <a:pathLst>
              <a:path extrusionOk="0" h="9776" w="6871">
                <a:moveTo>
                  <a:pt x="6221" y="206"/>
                </a:moveTo>
                <a:lnTo>
                  <a:pt x="6392" y="240"/>
                </a:lnTo>
                <a:lnTo>
                  <a:pt x="6529" y="343"/>
                </a:lnTo>
                <a:lnTo>
                  <a:pt x="6597" y="513"/>
                </a:lnTo>
                <a:lnTo>
                  <a:pt x="6631" y="684"/>
                </a:lnTo>
                <a:lnTo>
                  <a:pt x="6563" y="821"/>
                </a:lnTo>
                <a:lnTo>
                  <a:pt x="6495" y="924"/>
                </a:lnTo>
                <a:lnTo>
                  <a:pt x="6392" y="1026"/>
                </a:lnTo>
                <a:lnTo>
                  <a:pt x="6221" y="1060"/>
                </a:lnTo>
                <a:lnTo>
                  <a:pt x="6085" y="992"/>
                </a:lnTo>
                <a:lnTo>
                  <a:pt x="5948" y="889"/>
                </a:lnTo>
                <a:lnTo>
                  <a:pt x="5880" y="753"/>
                </a:lnTo>
                <a:lnTo>
                  <a:pt x="5845" y="582"/>
                </a:lnTo>
                <a:lnTo>
                  <a:pt x="5880" y="445"/>
                </a:lnTo>
                <a:lnTo>
                  <a:pt x="5982" y="308"/>
                </a:lnTo>
                <a:lnTo>
                  <a:pt x="6085" y="240"/>
                </a:lnTo>
                <a:lnTo>
                  <a:pt x="6221" y="206"/>
                </a:lnTo>
                <a:close/>
                <a:moveTo>
                  <a:pt x="6221" y="1"/>
                </a:moveTo>
                <a:lnTo>
                  <a:pt x="6119" y="35"/>
                </a:lnTo>
                <a:lnTo>
                  <a:pt x="5982" y="69"/>
                </a:lnTo>
                <a:lnTo>
                  <a:pt x="5880" y="103"/>
                </a:lnTo>
                <a:lnTo>
                  <a:pt x="5811" y="206"/>
                </a:lnTo>
                <a:lnTo>
                  <a:pt x="5709" y="274"/>
                </a:lnTo>
                <a:lnTo>
                  <a:pt x="5674" y="377"/>
                </a:lnTo>
                <a:lnTo>
                  <a:pt x="5640" y="513"/>
                </a:lnTo>
                <a:lnTo>
                  <a:pt x="5606" y="616"/>
                </a:lnTo>
                <a:lnTo>
                  <a:pt x="5640" y="753"/>
                </a:lnTo>
                <a:lnTo>
                  <a:pt x="5674" y="855"/>
                </a:lnTo>
                <a:lnTo>
                  <a:pt x="5743" y="992"/>
                </a:lnTo>
                <a:lnTo>
                  <a:pt x="5811" y="1060"/>
                </a:lnTo>
                <a:lnTo>
                  <a:pt x="5880" y="1129"/>
                </a:lnTo>
                <a:lnTo>
                  <a:pt x="5982" y="1197"/>
                </a:lnTo>
                <a:lnTo>
                  <a:pt x="6119" y="1231"/>
                </a:lnTo>
                <a:lnTo>
                  <a:pt x="6358" y="1231"/>
                </a:lnTo>
                <a:lnTo>
                  <a:pt x="6495" y="1197"/>
                </a:lnTo>
                <a:lnTo>
                  <a:pt x="6597" y="1129"/>
                </a:lnTo>
                <a:lnTo>
                  <a:pt x="6666" y="1060"/>
                </a:lnTo>
                <a:lnTo>
                  <a:pt x="6768" y="958"/>
                </a:lnTo>
                <a:lnTo>
                  <a:pt x="6802" y="855"/>
                </a:lnTo>
                <a:lnTo>
                  <a:pt x="6837" y="753"/>
                </a:lnTo>
                <a:lnTo>
                  <a:pt x="6871" y="616"/>
                </a:lnTo>
                <a:lnTo>
                  <a:pt x="6837" y="513"/>
                </a:lnTo>
                <a:lnTo>
                  <a:pt x="6802" y="377"/>
                </a:lnTo>
                <a:lnTo>
                  <a:pt x="6768" y="274"/>
                </a:lnTo>
                <a:lnTo>
                  <a:pt x="6666" y="206"/>
                </a:lnTo>
                <a:lnTo>
                  <a:pt x="6597" y="103"/>
                </a:lnTo>
                <a:lnTo>
                  <a:pt x="6495" y="69"/>
                </a:lnTo>
                <a:lnTo>
                  <a:pt x="6358" y="35"/>
                </a:lnTo>
                <a:lnTo>
                  <a:pt x="6256" y="1"/>
                </a:lnTo>
                <a:close/>
                <a:moveTo>
                  <a:pt x="3419" y="4512"/>
                </a:moveTo>
                <a:lnTo>
                  <a:pt x="3590" y="4547"/>
                </a:lnTo>
                <a:lnTo>
                  <a:pt x="3726" y="4615"/>
                </a:lnTo>
                <a:lnTo>
                  <a:pt x="3795" y="4752"/>
                </a:lnTo>
                <a:lnTo>
                  <a:pt x="3829" y="4923"/>
                </a:lnTo>
                <a:lnTo>
                  <a:pt x="3863" y="4923"/>
                </a:lnTo>
                <a:lnTo>
                  <a:pt x="3829" y="5093"/>
                </a:lnTo>
                <a:lnTo>
                  <a:pt x="3726" y="5230"/>
                </a:lnTo>
                <a:lnTo>
                  <a:pt x="3624" y="5333"/>
                </a:lnTo>
                <a:lnTo>
                  <a:pt x="3453" y="5367"/>
                </a:lnTo>
                <a:lnTo>
                  <a:pt x="3419" y="5367"/>
                </a:lnTo>
                <a:lnTo>
                  <a:pt x="3248" y="5333"/>
                </a:lnTo>
                <a:lnTo>
                  <a:pt x="3111" y="5230"/>
                </a:lnTo>
                <a:lnTo>
                  <a:pt x="3009" y="5093"/>
                </a:lnTo>
                <a:lnTo>
                  <a:pt x="2974" y="4923"/>
                </a:lnTo>
                <a:lnTo>
                  <a:pt x="3009" y="4752"/>
                </a:lnTo>
                <a:lnTo>
                  <a:pt x="3111" y="4615"/>
                </a:lnTo>
                <a:lnTo>
                  <a:pt x="3248" y="4547"/>
                </a:lnTo>
                <a:lnTo>
                  <a:pt x="3419" y="4512"/>
                </a:lnTo>
                <a:close/>
                <a:moveTo>
                  <a:pt x="3282" y="4307"/>
                </a:moveTo>
                <a:lnTo>
                  <a:pt x="3179" y="4341"/>
                </a:lnTo>
                <a:lnTo>
                  <a:pt x="3077" y="4410"/>
                </a:lnTo>
                <a:lnTo>
                  <a:pt x="2974" y="4478"/>
                </a:lnTo>
                <a:lnTo>
                  <a:pt x="2906" y="4581"/>
                </a:lnTo>
                <a:lnTo>
                  <a:pt x="2838" y="4683"/>
                </a:lnTo>
                <a:lnTo>
                  <a:pt x="2803" y="4786"/>
                </a:lnTo>
                <a:lnTo>
                  <a:pt x="2803" y="4923"/>
                </a:lnTo>
                <a:lnTo>
                  <a:pt x="2803" y="5059"/>
                </a:lnTo>
                <a:lnTo>
                  <a:pt x="2838" y="5162"/>
                </a:lnTo>
                <a:lnTo>
                  <a:pt x="2906" y="5264"/>
                </a:lnTo>
                <a:lnTo>
                  <a:pt x="2974" y="5367"/>
                </a:lnTo>
                <a:lnTo>
                  <a:pt x="3077" y="5435"/>
                </a:lnTo>
                <a:lnTo>
                  <a:pt x="3179" y="5504"/>
                </a:lnTo>
                <a:lnTo>
                  <a:pt x="3282" y="5538"/>
                </a:lnTo>
                <a:lnTo>
                  <a:pt x="3555" y="5538"/>
                </a:lnTo>
                <a:lnTo>
                  <a:pt x="3658" y="5504"/>
                </a:lnTo>
                <a:lnTo>
                  <a:pt x="3760" y="5435"/>
                </a:lnTo>
                <a:lnTo>
                  <a:pt x="3863" y="5367"/>
                </a:lnTo>
                <a:lnTo>
                  <a:pt x="3931" y="5264"/>
                </a:lnTo>
                <a:lnTo>
                  <a:pt x="4000" y="5162"/>
                </a:lnTo>
                <a:lnTo>
                  <a:pt x="4034" y="5059"/>
                </a:lnTo>
                <a:lnTo>
                  <a:pt x="4034" y="4923"/>
                </a:lnTo>
                <a:lnTo>
                  <a:pt x="4034" y="4820"/>
                </a:lnTo>
                <a:lnTo>
                  <a:pt x="4000" y="4683"/>
                </a:lnTo>
                <a:lnTo>
                  <a:pt x="3931" y="4581"/>
                </a:lnTo>
                <a:lnTo>
                  <a:pt x="3863" y="4478"/>
                </a:lnTo>
                <a:lnTo>
                  <a:pt x="3760" y="4410"/>
                </a:lnTo>
                <a:lnTo>
                  <a:pt x="3658" y="4341"/>
                </a:lnTo>
                <a:lnTo>
                  <a:pt x="3555" y="4307"/>
                </a:lnTo>
                <a:close/>
                <a:moveTo>
                  <a:pt x="684" y="8751"/>
                </a:moveTo>
                <a:lnTo>
                  <a:pt x="821" y="8819"/>
                </a:lnTo>
                <a:lnTo>
                  <a:pt x="924" y="8887"/>
                </a:lnTo>
                <a:lnTo>
                  <a:pt x="992" y="8990"/>
                </a:lnTo>
                <a:lnTo>
                  <a:pt x="1060" y="9127"/>
                </a:lnTo>
                <a:lnTo>
                  <a:pt x="1026" y="9297"/>
                </a:lnTo>
                <a:lnTo>
                  <a:pt x="924" y="9434"/>
                </a:lnTo>
                <a:lnTo>
                  <a:pt x="787" y="9537"/>
                </a:lnTo>
                <a:lnTo>
                  <a:pt x="616" y="9571"/>
                </a:lnTo>
                <a:lnTo>
                  <a:pt x="445" y="9537"/>
                </a:lnTo>
                <a:lnTo>
                  <a:pt x="308" y="9434"/>
                </a:lnTo>
                <a:lnTo>
                  <a:pt x="240" y="9297"/>
                </a:lnTo>
                <a:lnTo>
                  <a:pt x="206" y="9127"/>
                </a:lnTo>
                <a:lnTo>
                  <a:pt x="240" y="8990"/>
                </a:lnTo>
                <a:lnTo>
                  <a:pt x="343" y="8853"/>
                </a:lnTo>
                <a:lnTo>
                  <a:pt x="479" y="8785"/>
                </a:lnTo>
                <a:lnTo>
                  <a:pt x="616" y="8751"/>
                </a:lnTo>
                <a:close/>
                <a:moveTo>
                  <a:pt x="6256" y="8751"/>
                </a:moveTo>
                <a:lnTo>
                  <a:pt x="6392" y="8785"/>
                </a:lnTo>
                <a:lnTo>
                  <a:pt x="6529" y="8853"/>
                </a:lnTo>
                <a:lnTo>
                  <a:pt x="6631" y="8990"/>
                </a:lnTo>
                <a:lnTo>
                  <a:pt x="6666" y="9161"/>
                </a:lnTo>
                <a:lnTo>
                  <a:pt x="6631" y="9332"/>
                </a:lnTo>
                <a:lnTo>
                  <a:pt x="6529" y="9434"/>
                </a:lnTo>
                <a:lnTo>
                  <a:pt x="6392" y="9537"/>
                </a:lnTo>
                <a:lnTo>
                  <a:pt x="6256" y="9571"/>
                </a:lnTo>
                <a:lnTo>
                  <a:pt x="6221" y="9571"/>
                </a:lnTo>
                <a:lnTo>
                  <a:pt x="6050" y="9537"/>
                </a:lnTo>
                <a:lnTo>
                  <a:pt x="5914" y="9434"/>
                </a:lnTo>
                <a:lnTo>
                  <a:pt x="5845" y="9297"/>
                </a:lnTo>
                <a:lnTo>
                  <a:pt x="5811" y="9127"/>
                </a:lnTo>
                <a:lnTo>
                  <a:pt x="5845" y="8990"/>
                </a:lnTo>
                <a:lnTo>
                  <a:pt x="5914" y="8853"/>
                </a:lnTo>
                <a:lnTo>
                  <a:pt x="6050" y="8785"/>
                </a:lnTo>
                <a:lnTo>
                  <a:pt x="6221" y="8751"/>
                </a:lnTo>
                <a:close/>
                <a:moveTo>
                  <a:pt x="616" y="8511"/>
                </a:moveTo>
                <a:lnTo>
                  <a:pt x="479" y="8545"/>
                </a:lnTo>
                <a:lnTo>
                  <a:pt x="377" y="8580"/>
                </a:lnTo>
                <a:lnTo>
                  <a:pt x="274" y="8614"/>
                </a:lnTo>
                <a:lnTo>
                  <a:pt x="172" y="8716"/>
                </a:lnTo>
                <a:lnTo>
                  <a:pt x="103" y="8785"/>
                </a:lnTo>
                <a:lnTo>
                  <a:pt x="35" y="8887"/>
                </a:lnTo>
                <a:lnTo>
                  <a:pt x="1" y="9024"/>
                </a:lnTo>
                <a:lnTo>
                  <a:pt x="1" y="9127"/>
                </a:lnTo>
                <a:lnTo>
                  <a:pt x="1" y="9263"/>
                </a:lnTo>
                <a:lnTo>
                  <a:pt x="35" y="9366"/>
                </a:lnTo>
                <a:lnTo>
                  <a:pt x="103" y="9502"/>
                </a:lnTo>
                <a:lnTo>
                  <a:pt x="172" y="9571"/>
                </a:lnTo>
                <a:lnTo>
                  <a:pt x="274" y="9639"/>
                </a:lnTo>
                <a:lnTo>
                  <a:pt x="377" y="9708"/>
                </a:lnTo>
                <a:lnTo>
                  <a:pt x="479" y="9742"/>
                </a:lnTo>
                <a:lnTo>
                  <a:pt x="616" y="9776"/>
                </a:lnTo>
                <a:lnTo>
                  <a:pt x="753" y="9742"/>
                </a:lnTo>
                <a:lnTo>
                  <a:pt x="855" y="9708"/>
                </a:lnTo>
                <a:lnTo>
                  <a:pt x="958" y="9639"/>
                </a:lnTo>
                <a:lnTo>
                  <a:pt x="1060" y="9571"/>
                </a:lnTo>
                <a:lnTo>
                  <a:pt x="1129" y="9502"/>
                </a:lnTo>
                <a:lnTo>
                  <a:pt x="1197" y="9400"/>
                </a:lnTo>
                <a:lnTo>
                  <a:pt x="1231" y="9263"/>
                </a:lnTo>
                <a:lnTo>
                  <a:pt x="1231" y="9127"/>
                </a:lnTo>
                <a:lnTo>
                  <a:pt x="1231" y="9024"/>
                </a:lnTo>
                <a:lnTo>
                  <a:pt x="1197" y="8887"/>
                </a:lnTo>
                <a:lnTo>
                  <a:pt x="1129" y="8785"/>
                </a:lnTo>
                <a:lnTo>
                  <a:pt x="1060" y="8716"/>
                </a:lnTo>
                <a:lnTo>
                  <a:pt x="958" y="8614"/>
                </a:lnTo>
                <a:lnTo>
                  <a:pt x="855" y="8580"/>
                </a:lnTo>
                <a:lnTo>
                  <a:pt x="753" y="8545"/>
                </a:lnTo>
                <a:lnTo>
                  <a:pt x="616" y="8511"/>
                </a:lnTo>
                <a:close/>
                <a:moveTo>
                  <a:pt x="6221" y="8511"/>
                </a:moveTo>
                <a:lnTo>
                  <a:pt x="6085" y="8545"/>
                </a:lnTo>
                <a:lnTo>
                  <a:pt x="5982" y="8580"/>
                </a:lnTo>
                <a:lnTo>
                  <a:pt x="5880" y="8614"/>
                </a:lnTo>
                <a:lnTo>
                  <a:pt x="5777" y="8716"/>
                </a:lnTo>
                <a:lnTo>
                  <a:pt x="5709" y="8785"/>
                </a:lnTo>
                <a:lnTo>
                  <a:pt x="5640" y="8887"/>
                </a:lnTo>
                <a:lnTo>
                  <a:pt x="5606" y="9024"/>
                </a:lnTo>
                <a:lnTo>
                  <a:pt x="5606" y="9127"/>
                </a:lnTo>
                <a:lnTo>
                  <a:pt x="5606" y="9263"/>
                </a:lnTo>
                <a:lnTo>
                  <a:pt x="5674" y="9400"/>
                </a:lnTo>
                <a:lnTo>
                  <a:pt x="5709" y="9502"/>
                </a:lnTo>
                <a:lnTo>
                  <a:pt x="5777" y="9571"/>
                </a:lnTo>
                <a:lnTo>
                  <a:pt x="5880" y="9639"/>
                </a:lnTo>
                <a:lnTo>
                  <a:pt x="5982" y="9708"/>
                </a:lnTo>
                <a:lnTo>
                  <a:pt x="6119" y="9742"/>
                </a:lnTo>
                <a:lnTo>
                  <a:pt x="6221" y="9776"/>
                </a:lnTo>
                <a:lnTo>
                  <a:pt x="6358" y="9742"/>
                </a:lnTo>
                <a:lnTo>
                  <a:pt x="6461" y="9708"/>
                </a:lnTo>
                <a:lnTo>
                  <a:pt x="6563" y="9639"/>
                </a:lnTo>
                <a:lnTo>
                  <a:pt x="6666" y="9571"/>
                </a:lnTo>
                <a:lnTo>
                  <a:pt x="6734" y="9502"/>
                </a:lnTo>
                <a:lnTo>
                  <a:pt x="6802" y="9366"/>
                </a:lnTo>
                <a:lnTo>
                  <a:pt x="6837" y="9263"/>
                </a:lnTo>
                <a:lnTo>
                  <a:pt x="6837" y="9127"/>
                </a:lnTo>
                <a:lnTo>
                  <a:pt x="6837" y="9024"/>
                </a:lnTo>
                <a:lnTo>
                  <a:pt x="6802" y="8887"/>
                </a:lnTo>
                <a:lnTo>
                  <a:pt x="6734" y="8785"/>
                </a:lnTo>
                <a:lnTo>
                  <a:pt x="6666" y="8716"/>
                </a:lnTo>
                <a:lnTo>
                  <a:pt x="6597" y="8614"/>
                </a:lnTo>
                <a:lnTo>
                  <a:pt x="6461" y="8580"/>
                </a:lnTo>
                <a:lnTo>
                  <a:pt x="6358" y="8545"/>
                </a:lnTo>
                <a:lnTo>
                  <a:pt x="6221" y="85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6"/>
          <p:cNvSpPr/>
          <p:nvPr/>
        </p:nvSpPr>
        <p:spPr>
          <a:xfrm>
            <a:off x="1548342" y="3606184"/>
            <a:ext cx="15423" cy="14792"/>
          </a:xfrm>
          <a:custGeom>
            <a:rect b="b" l="l" r="r" t="t"/>
            <a:pathLst>
              <a:path extrusionOk="0" fill="none" h="821" w="856">
                <a:moveTo>
                  <a:pt x="411" y="821"/>
                </a:moveTo>
                <a:lnTo>
                  <a:pt x="411" y="821"/>
                </a:lnTo>
                <a:lnTo>
                  <a:pt x="240" y="787"/>
                </a:lnTo>
                <a:lnTo>
                  <a:pt x="103" y="684"/>
                </a:lnTo>
                <a:lnTo>
                  <a:pt x="35" y="547"/>
                </a:lnTo>
                <a:lnTo>
                  <a:pt x="1" y="377"/>
                </a:lnTo>
                <a:lnTo>
                  <a:pt x="1" y="377"/>
                </a:lnTo>
                <a:lnTo>
                  <a:pt x="35" y="240"/>
                </a:lnTo>
                <a:lnTo>
                  <a:pt x="138" y="103"/>
                </a:lnTo>
                <a:lnTo>
                  <a:pt x="274" y="35"/>
                </a:lnTo>
                <a:lnTo>
                  <a:pt x="411" y="1"/>
                </a:lnTo>
                <a:lnTo>
                  <a:pt x="411" y="1"/>
                </a:lnTo>
                <a:lnTo>
                  <a:pt x="479" y="1"/>
                </a:lnTo>
                <a:lnTo>
                  <a:pt x="479" y="1"/>
                </a:lnTo>
                <a:lnTo>
                  <a:pt x="616" y="69"/>
                </a:lnTo>
                <a:lnTo>
                  <a:pt x="719" y="137"/>
                </a:lnTo>
                <a:lnTo>
                  <a:pt x="787" y="240"/>
                </a:lnTo>
                <a:lnTo>
                  <a:pt x="855" y="377"/>
                </a:lnTo>
                <a:lnTo>
                  <a:pt x="855" y="377"/>
                </a:lnTo>
                <a:lnTo>
                  <a:pt x="821" y="547"/>
                </a:lnTo>
                <a:lnTo>
                  <a:pt x="719" y="684"/>
                </a:lnTo>
                <a:lnTo>
                  <a:pt x="582" y="787"/>
                </a:lnTo>
                <a:lnTo>
                  <a:pt x="411" y="82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6"/>
          <p:cNvSpPr/>
          <p:nvPr/>
        </p:nvSpPr>
        <p:spPr>
          <a:xfrm>
            <a:off x="1544649" y="3601878"/>
            <a:ext cx="22198" cy="22792"/>
          </a:xfrm>
          <a:custGeom>
            <a:rect b="b" l="l" r="r" t="t"/>
            <a:pathLst>
              <a:path extrusionOk="0" fill="none" h="1265" w="1232">
                <a:moveTo>
                  <a:pt x="616" y="0"/>
                </a:moveTo>
                <a:lnTo>
                  <a:pt x="616" y="0"/>
                </a:lnTo>
                <a:lnTo>
                  <a:pt x="479" y="34"/>
                </a:lnTo>
                <a:lnTo>
                  <a:pt x="377" y="69"/>
                </a:lnTo>
                <a:lnTo>
                  <a:pt x="274" y="103"/>
                </a:lnTo>
                <a:lnTo>
                  <a:pt x="172" y="205"/>
                </a:lnTo>
                <a:lnTo>
                  <a:pt x="103" y="274"/>
                </a:lnTo>
                <a:lnTo>
                  <a:pt x="35" y="376"/>
                </a:lnTo>
                <a:lnTo>
                  <a:pt x="1" y="513"/>
                </a:lnTo>
                <a:lnTo>
                  <a:pt x="1" y="616"/>
                </a:lnTo>
                <a:lnTo>
                  <a:pt x="1" y="616"/>
                </a:lnTo>
                <a:lnTo>
                  <a:pt x="1" y="752"/>
                </a:lnTo>
                <a:lnTo>
                  <a:pt x="35" y="855"/>
                </a:lnTo>
                <a:lnTo>
                  <a:pt x="103" y="991"/>
                </a:lnTo>
                <a:lnTo>
                  <a:pt x="172" y="1060"/>
                </a:lnTo>
                <a:lnTo>
                  <a:pt x="274" y="1128"/>
                </a:lnTo>
                <a:lnTo>
                  <a:pt x="377" y="1197"/>
                </a:lnTo>
                <a:lnTo>
                  <a:pt x="479" y="1231"/>
                </a:lnTo>
                <a:lnTo>
                  <a:pt x="616" y="1265"/>
                </a:lnTo>
                <a:lnTo>
                  <a:pt x="616" y="1265"/>
                </a:lnTo>
                <a:lnTo>
                  <a:pt x="753" y="1231"/>
                </a:lnTo>
                <a:lnTo>
                  <a:pt x="855" y="1197"/>
                </a:lnTo>
                <a:lnTo>
                  <a:pt x="958" y="1128"/>
                </a:lnTo>
                <a:lnTo>
                  <a:pt x="1060" y="1060"/>
                </a:lnTo>
                <a:lnTo>
                  <a:pt x="1129" y="991"/>
                </a:lnTo>
                <a:lnTo>
                  <a:pt x="1197" y="889"/>
                </a:lnTo>
                <a:lnTo>
                  <a:pt x="1231" y="752"/>
                </a:lnTo>
                <a:lnTo>
                  <a:pt x="1231" y="616"/>
                </a:lnTo>
                <a:lnTo>
                  <a:pt x="1231" y="616"/>
                </a:lnTo>
                <a:lnTo>
                  <a:pt x="1231" y="513"/>
                </a:lnTo>
                <a:lnTo>
                  <a:pt x="1197" y="376"/>
                </a:lnTo>
                <a:lnTo>
                  <a:pt x="1129" y="274"/>
                </a:lnTo>
                <a:lnTo>
                  <a:pt x="1060" y="205"/>
                </a:lnTo>
                <a:lnTo>
                  <a:pt x="958" y="103"/>
                </a:lnTo>
                <a:lnTo>
                  <a:pt x="855" y="69"/>
                </a:lnTo>
                <a:lnTo>
                  <a:pt x="753" y="34"/>
                </a:lnTo>
                <a:lnTo>
                  <a:pt x="61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6"/>
          <p:cNvSpPr/>
          <p:nvPr/>
        </p:nvSpPr>
        <p:spPr>
          <a:xfrm>
            <a:off x="1649349" y="3606184"/>
            <a:ext cx="15405" cy="14792"/>
          </a:xfrm>
          <a:custGeom>
            <a:rect b="b" l="l" r="r" t="t"/>
            <a:pathLst>
              <a:path extrusionOk="0" fill="none" h="821" w="855">
                <a:moveTo>
                  <a:pt x="410" y="821"/>
                </a:moveTo>
                <a:lnTo>
                  <a:pt x="410" y="821"/>
                </a:lnTo>
                <a:lnTo>
                  <a:pt x="239" y="787"/>
                </a:lnTo>
                <a:lnTo>
                  <a:pt x="103" y="684"/>
                </a:lnTo>
                <a:lnTo>
                  <a:pt x="34" y="547"/>
                </a:lnTo>
                <a:lnTo>
                  <a:pt x="0" y="377"/>
                </a:lnTo>
                <a:lnTo>
                  <a:pt x="0" y="377"/>
                </a:lnTo>
                <a:lnTo>
                  <a:pt x="34" y="240"/>
                </a:lnTo>
                <a:lnTo>
                  <a:pt x="103" y="103"/>
                </a:lnTo>
                <a:lnTo>
                  <a:pt x="239" y="35"/>
                </a:lnTo>
                <a:lnTo>
                  <a:pt x="410" y="1"/>
                </a:lnTo>
                <a:lnTo>
                  <a:pt x="410" y="1"/>
                </a:lnTo>
                <a:lnTo>
                  <a:pt x="410" y="1"/>
                </a:lnTo>
                <a:lnTo>
                  <a:pt x="410" y="1"/>
                </a:lnTo>
                <a:lnTo>
                  <a:pt x="445" y="1"/>
                </a:lnTo>
                <a:lnTo>
                  <a:pt x="445" y="1"/>
                </a:lnTo>
                <a:lnTo>
                  <a:pt x="581" y="35"/>
                </a:lnTo>
                <a:lnTo>
                  <a:pt x="718" y="103"/>
                </a:lnTo>
                <a:lnTo>
                  <a:pt x="820" y="240"/>
                </a:lnTo>
                <a:lnTo>
                  <a:pt x="855" y="411"/>
                </a:lnTo>
                <a:lnTo>
                  <a:pt x="855" y="411"/>
                </a:lnTo>
                <a:lnTo>
                  <a:pt x="855" y="411"/>
                </a:lnTo>
                <a:lnTo>
                  <a:pt x="820" y="582"/>
                </a:lnTo>
                <a:lnTo>
                  <a:pt x="718" y="684"/>
                </a:lnTo>
                <a:lnTo>
                  <a:pt x="581" y="787"/>
                </a:lnTo>
                <a:lnTo>
                  <a:pt x="445" y="821"/>
                </a:lnTo>
                <a:lnTo>
                  <a:pt x="445" y="821"/>
                </a:lnTo>
                <a:lnTo>
                  <a:pt x="410" y="821"/>
                </a:lnTo>
                <a:lnTo>
                  <a:pt x="410" y="82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6"/>
          <p:cNvSpPr/>
          <p:nvPr/>
        </p:nvSpPr>
        <p:spPr>
          <a:xfrm>
            <a:off x="1645655" y="3601878"/>
            <a:ext cx="22180" cy="22792"/>
          </a:xfrm>
          <a:custGeom>
            <a:rect b="b" l="l" r="r" t="t"/>
            <a:pathLst>
              <a:path extrusionOk="0" fill="none" h="1265" w="1231">
                <a:moveTo>
                  <a:pt x="615" y="0"/>
                </a:moveTo>
                <a:lnTo>
                  <a:pt x="615" y="0"/>
                </a:lnTo>
                <a:lnTo>
                  <a:pt x="615" y="0"/>
                </a:lnTo>
                <a:lnTo>
                  <a:pt x="615" y="0"/>
                </a:lnTo>
                <a:lnTo>
                  <a:pt x="479" y="34"/>
                </a:lnTo>
                <a:lnTo>
                  <a:pt x="376" y="69"/>
                </a:lnTo>
                <a:lnTo>
                  <a:pt x="274" y="103"/>
                </a:lnTo>
                <a:lnTo>
                  <a:pt x="171" y="205"/>
                </a:lnTo>
                <a:lnTo>
                  <a:pt x="103" y="274"/>
                </a:lnTo>
                <a:lnTo>
                  <a:pt x="34" y="376"/>
                </a:lnTo>
                <a:lnTo>
                  <a:pt x="0" y="513"/>
                </a:lnTo>
                <a:lnTo>
                  <a:pt x="0" y="616"/>
                </a:lnTo>
                <a:lnTo>
                  <a:pt x="0" y="616"/>
                </a:lnTo>
                <a:lnTo>
                  <a:pt x="0" y="752"/>
                </a:lnTo>
                <a:lnTo>
                  <a:pt x="68" y="889"/>
                </a:lnTo>
                <a:lnTo>
                  <a:pt x="103" y="991"/>
                </a:lnTo>
                <a:lnTo>
                  <a:pt x="171" y="1060"/>
                </a:lnTo>
                <a:lnTo>
                  <a:pt x="274" y="1128"/>
                </a:lnTo>
                <a:lnTo>
                  <a:pt x="376" y="1197"/>
                </a:lnTo>
                <a:lnTo>
                  <a:pt x="513" y="1231"/>
                </a:lnTo>
                <a:lnTo>
                  <a:pt x="615" y="1265"/>
                </a:lnTo>
                <a:lnTo>
                  <a:pt x="615" y="1265"/>
                </a:lnTo>
                <a:lnTo>
                  <a:pt x="615" y="1265"/>
                </a:lnTo>
                <a:lnTo>
                  <a:pt x="615" y="1265"/>
                </a:lnTo>
                <a:lnTo>
                  <a:pt x="752" y="1231"/>
                </a:lnTo>
                <a:lnTo>
                  <a:pt x="855" y="1197"/>
                </a:lnTo>
                <a:lnTo>
                  <a:pt x="957" y="1128"/>
                </a:lnTo>
                <a:lnTo>
                  <a:pt x="1060" y="1060"/>
                </a:lnTo>
                <a:lnTo>
                  <a:pt x="1128" y="991"/>
                </a:lnTo>
                <a:lnTo>
                  <a:pt x="1196" y="855"/>
                </a:lnTo>
                <a:lnTo>
                  <a:pt x="1231" y="752"/>
                </a:lnTo>
                <a:lnTo>
                  <a:pt x="1231" y="616"/>
                </a:lnTo>
                <a:lnTo>
                  <a:pt x="1231" y="616"/>
                </a:lnTo>
                <a:lnTo>
                  <a:pt x="1231" y="513"/>
                </a:lnTo>
                <a:lnTo>
                  <a:pt x="1196" y="376"/>
                </a:lnTo>
                <a:lnTo>
                  <a:pt x="1128" y="274"/>
                </a:lnTo>
                <a:lnTo>
                  <a:pt x="1060" y="205"/>
                </a:lnTo>
                <a:lnTo>
                  <a:pt x="991" y="103"/>
                </a:lnTo>
                <a:lnTo>
                  <a:pt x="855" y="69"/>
                </a:lnTo>
                <a:lnTo>
                  <a:pt x="752" y="34"/>
                </a:lnTo>
                <a:lnTo>
                  <a:pt x="615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6"/>
          <p:cNvSpPr/>
          <p:nvPr/>
        </p:nvSpPr>
        <p:spPr>
          <a:xfrm>
            <a:off x="1598233" y="3529826"/>
            <a:ext cx="16018" cy="15405"/>
          </a:xfrm>
          <a:custGeom>
            <a:rect b="b" l="l" r="r" t="t"/>
            <a:pathLst>
              <a:path extrusionOk="0" fill="none" h="855" w="889">
                <a:moveTo>
                  <a:pt x="445" y="855"/>
                </a:moveTo>
                <a:lnTo>
                  <a:pt x="445" y="855"/>
                </a:lnTo>
                <a:lnTo>
                  <a:pt x="274" y="821"/>
                </a:lnTo>
                <a:lnTo>
                  <a:pt x="137" y="718"/>
                </a:lnTo>
                <a:lnTo>
                  <a:pt x="35" y="581"/>
                </a:lnTo>
                <a:lnTo>
                  <a:pt x="0" y="411"/>
                </a:lnTo>
                <a:lnTo>
                  <a:pt x="0" y="411"/>
                </a:lnTo>
                <a:lnTo>
                  <a:pt x="35" y="240"/>
                </a:lnTo>
                <a:lnTo>
                  <a:pt x="137" y="103"/>
                </a:lnTo>
                <a:lnTo>
                  <a:pt x="274" y="35"/>
                </a:lnTo>
                <a:lnTo>
                  <a:pt x="445" y="0"/>
                </a:lnTo>
                <a:lnTo>
                  <a:pt x="445" y="0"/>
                </a:lnTo>
                <a:lnTo>
                  <a:pt x="445" y="0"/>
                </a:lnTo>
                <a:lnTo>
                  <a:pt x="445" y="0"/>
                </a:lnTo>
                <a:lnTo>
                  <a:pt x="616" y="35"/>
                </a:lnTo>
                <a:lnTo>
                  <a:pt x="752" y="103"/>
                </a:lnTo>
                <a:lnTo>
                  <a:pt x="821" y="240"/>
                </a:lnTo>
                <a:lnTo>
                  <a:pt x="855" y="411"/>
                </a:lnTo>
                <a:lnTo>
                  <a:pt x="889" y="411"/>
                </a:lnTo>
                <a:lnTo>
                  <a:pt x="889" y="411"/>
                </a:lnTo>
                <a:lnTo>
                  <a:pt x="855" y="581"/>
                </a:lnTo>
                <a:lnTo>
                  <a:pt x="752" y="718"/>
                </a:lnTo>
                <a:lnTo>
                  <a:pt x="650" y="821"/>
                </a:lnTo>
                <a:lnTo>
                  <a:pt x="479" y="855"/>
                </a:lnTo>
                <a:lnTo>
                  <a:pt x="445" y="855"/>
                </a:lnTo>
                <a:lnTo>
                  <a:pt x="445" y="855"/>
                </a:lnTo>
                <a:lnTo>
                  <a:pt x="445" y="855"/>
                </a:lnTo>
                <a:lnTo>
                  <a:pt x="445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6"/>
          <p:cNvSpPr/>
          <p:nvPr/>
        </p:nvSpPr>
        <p:spPr>
          <a:xfrm>
            <a:off x="1595152" y="3526133"/>
            <a:ext cx="22180" cy="22180"/>
          </a:xfrm>
          <a:custGeom>
            <a:rect b="b" l="l" r="r" t="t"/>
            <a:pathLst>
              <a:path extrusionOk="0" fill="none" h="1231" w="1231">
                <a:moveTo>
                  <a:pt x="616" y="0"/>
                </a:moveTo>
                <a:lnTo>
                  <a:pt x="616" y="0"/>
                </a:lnTo>
                <a:lnTo>
                  <a:pt x="479" y="0"/>
                </a:lnTo>
                <a:lnTo>
                  <a:pt x="376" y="34"/>
                </a:lnTo>
                <a:lnTo>
                  <a:pt x="274" y="103"/>
                </a:lnTo>
                <a:lnTo>
                  <a:pt x="171" y="171"/>
                </a:lnTo>
                <a:lnTo>
                  <a:pt x="103" y="274"/>
                </a:lnTo>
                <a:lnTo>
                  <a:pt x="35" y="376"/>
                </a:lnTo>
                <a:lnTo>
                  <a:pt x="0" y="479"/>
                </a:lnTo>
                <a:lnTo>
                  <a:pt x="0" y="616"/>
                </a:lnTo>
                <a:lnTo>
                  <a:pt x="0" y="616"/>
                </a:lnTo>
                <a:lnTo>
                  <a:pt x="0" y="752"/>
                </a:lnTo>
                <a:lnTo>
                  <a:pt x="35" y="855"/>
                </a:lnTo>
                <a:lnTo>
                  <a:pt x="103" y="957"/>
                </a:lnTo>
                <a:lnTo>
                  <a:pt x="171" y="1060"/>
                </a:lnTo>
                <a:lnTo>
                  <a:pt x="274" y="1128"/>
                </a:lnTo>
                <a:lnTo>
                  <a:pt x="376" y="1197"/>
                </a:lnTo>
                <a:lnTo>
                  <a:pt x="479" y="1231"/>
                </a:lnTo>
                <a:lnTo>
                  <a:pt x="616" y="1231"/>
                </a:lnTo>
                <a:lnTo>
                  <a:pt x="616" y="1231"/>
                </a:lnTo>
                <a:lnTo>
                  <a:pt x="616" y="1231"/>
                </a:lnTo>
                <a:lnTo>
                  <a:pt x="616" y="1231"/>
                </a:lnTo>
                <a:lnTo>
                  <a:pt x="752" y="1231"/>
                </a:lnTo>
                <a:lnTo>
                  <a:pt x="855" y="1197"/>
                </a:lnTo>
                <a:lnTo>
                  <a:pt x="957" y="1128"/>
                </a:lnTo>
                <a:lnTo>
                  <a:pt x="1060" y="1060"/>
                </a:lnTo>
                <a:lnTo>
                  <a:pt x="1128" y="957"/>
                </a:lnTo>
                <a:lnTo>
                  <a:pt x="1197" y="855"/>
                </a:lnTo>
                <a:lnTo>
                  <a:pt x="1231" y="752"/>
                </a:lnTo>
                <a:lnTo>
                  <a:pt x="1231" y="616"/>
                </a:lnTo>
                <a:lnTo>
                  <a:pt x="1231" y="616"/>
                </a:lnTo>
                <a:lnTo>
                  <a:pt x="1231" y="513"/>
                </a:lnTo>
                <a:lnTo>
                  <a:pt x="1197" y="376"/>
                </a:lnTo>
                <a:lnTo>
                  <a:pt x="1128" y="274"/>
                </a:lnTo>
                <a:lnTo>
                  <a:pt x="1060" y="171"/>
                </a:lnTo>
                <a:lnTo>
                  <a:pt x="957" y="103"/>
                </a:lnTo>
                <a:lnTo>
                  <a:pt x="855" y="34"/>
                </a:lnTo>
                <a:lnTo>
                  <a:pt x="752" y="0"/>
                </a:lnTo>
                <a:lnTo>
                  <a:pt x="616" y="0"/>
                </a:lnTo>
                <a:lnTo>
                  <a:pt x="616" y="0"/>
                </a:lnTo>
                <a:lnTo>
                  <a:pt x="61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6"/>
          <p:cNvSpPr/>
          <p:nvPr/>
        </p:nvSpPr>
        <p:spPr>
          <a:xfrm>
            <a:off x="1649961" y="3452225"/>
            <a:ext cx="14180" cy="15423"/>
          </a:xfrm>
          <a:custGeom>
            <a:rect b="b" l="l" r="r" t="t"/>
            <a:pathLst>
              <a:path extrusionOk="0" fill="none" h="856" w="787">
                <a:moveTo>
                  <a:pt x="376" y="855"/>
                </a:moveTo>
                <a:lnTo>
                  <a:pt x="376" y="855"/>
                </a:lnTo>
                <a:lnTo>
                  <a:pt x="240" y="787"/>
                </a:lnTo>
                <a:lnTo>
                  <a:pt x="103" y="684"/>
                </a:lnTo>
                <a:lnTo>
                  <a:pt x="35" y="548"/>
                </a:lnTo>
                <a:lnTo>
                  <a:pt x="0" y="377"/>
                </a:lnTo>
                <a:lnTo>
                  <a:pt x="0" y="377"/>
                </a:lnTo>
                <a:lnTo>
                  <a:pt x="35" y="240"/>
                </a:lnTo>
                <a:lnTo>
                  <a:pt x="137" y="103"/>
                </a:lnTo>
                <a:lnTo>
                  <a:pt x="240" y="35"/>
                </a:lnTo>
                <a:lnTo>
                  <a:pt x="376" y="1"/>
                </a:lnTo>
                <a:lnTo>
                  <a:pt x="376" y="1"/>
                </a:lnTo>
                <a:lnTo>
                  <a:pt x="547" y="35"/>
                </a:lnTo>
                <a:lnTo>
                  <a:pt x="684" y="138"/>
                </a:lnTo>
                <a:lnTo>
                  <a:pt x="752" y="308"/>
                </a:lnTo>
                <a:lnTo>
                  <a:pt x="786" y="479"/>
                </a:lnTo>
                <a:lnTo>
                  <a:pt x="786" y="479"/>
                </a:lnTo>
                <a:lnTo>
                  <a:pt x="718" y="616"/>
                </a:lnTo>
                <a:lnTo>
                  <a:pt x="650" y="719"/>
                </a:lnTo>
                <a:lnTo>
                  <a:pt x="547" y="821"/>
                </a:lnTo>
                <a:lnTo>
                  <a:pt x="376" y="85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6"/>
          <p:cNvSpPr/>
          <p:nvPr/>
        </p:nvSpPr>
        <p:spPr>
          <a:xfrm>
            <a:off x="1645655" y="3448531"/>
            <a:ext cx="22792" cy="22198"/>
          </a:xfrm>
          <a:custGeom>
            <a:rect b="b" l="l" r="r" t="t"/>
            <a:pathLst>
              <a:path extrusionOk="0" fill="none" h="1232" w="1265">
                <a:moveTo>
                  <a:pt x="650" y="1"/>
                </a:moveTo>
                <a:lnTo>
                  <a:pt x="615" y="1"/>
                </a:lnTo>
                <a:lnTo>
                  <a:pt x="615" y="1"/>
                </a:lnTo>
                <a:lnTo>
                  <a:pt x="513" y="35"/>
                </a:lnTo>
                <a:lnTo>
                  <a:pt x="376" y="69"/>
                </a:lnTo>
                <a:lnTo>
                  <a:pt x="274" y="103"/>
                </a:lnTo>
                <a:lnTo>
                  <a:pt x="205" y="206"/>
                </a:lnTo>
                <a:lnTo>
                  <a:pt x="103" y="274"/>
                </a:lnTo>
                <a:lnTo>
                  <a:pt x="68" y="377"/>
                </a:lnTo>
                <a:lnTo>
                  <a:pt x="34" y="513"/>
                </a:lnTo>
                <a:lnTo>
                  <a:pt x="0" y="616"/>
                </a:lnTo>
                <a:lnTo>
                  <a:pt x="0" y="616"/>
                </a:lnTo>
                <a:lnTo>
                  <a:pt x="34" y="753"/>
                </a:lnTo>
                <a:lnTo>
                  <a:pt x="68" y="855"/>
                </a:lnTo>
                <a:lnTo>
                  <a:pt x="137" y="992"/>
                </a:lnTo>
                <a:lnTo>
                  <a:pt x="205" y="1060"/>
                </a:lnTo>
                <a:lnTo>
                  <a:pt x="274" y="1129"/>
                </a:lnTo>
                <a:lnTo>
                  <a:pt x="376" y="1197"/>
                </a:lnTo>
                <a:lnTo>
                  <a:pt x="513" y="1231"/>
                </a:lnTo>
                <a:lnTo>
                  <a:pt x="650" y="1231"/>
                </a:lnTo>
                <a:lnTo>
                  <a:pt x="650" y="1231"/>
                </a:lnTo>
                <a:lnTo>
                  <a:pt x="650" y="1231"/>
                </a:lnTo>
                <a:lnTo>
                  <a:pt x="650" y="1231"/>
                </a:lnTo>
                <a:lnTo>
                  <a:pt x="752" y="1231"/>
                </a:lnTo>
                <a:lnTo>
                  <a:pt x="889" y="1197"/>
                </a:lnTo>
                <a:lnTo>
                  <a:pt x="991" y="1129"/>
                </a:lnTo>
                <a:lnTo>
                  <a:pt x="1060" y="1060"/>
                </a:lnTo>
                <a:lnTo>
                  <a:pt x="1162" y="958"/>
                </a:lnTo>
                <a:lnTo>
                  <a:pt x="1196" y="855"/>
                </a:lnTo>
                <a:lnTo>
                  <a:pt x="1231" y="753"/>
                </a:lnTo>
                <a:lnTo>
                  <a:pt x="1265" y="616"/>
                </a:lnTo>
                <a:lnTo>
                  <a:pt x="1265" y="616"/>
                </a:lnTo>
                <a:lnTo>
                  <a:pt x="1231" y="513"/>
                </a:lnTo>
                <a:lnTo>
                  <a:pt x="1196" y="377"/>
                </a:lnTo>
                <a:lnTo>
                  <a:pt x="1162" y="274"/>
                </a:lnTo>
                <a:lnTo>
                  <a:pt x="1060" y="206"/>
                </a:lnTo>
                <a:lnTo>
                  <a:pt x="991" y="103"/>
                </a:lnTo>
                <a:lnTo>
                  <a:pt x="889" y="69"/>
                </a:lnTo>
                <a:lnTo>
                  <a:pt x="752" y="35"/>
                </a:lnTo>
                <a:lnTo>
                  <a:pt x="65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6"/>
          <p:cNvSpPr/>
          <p:nvPr/>
        </p:nvSpPr>
        <p:spPr>
          <a:xfrm>
            <a:off x="1639493" y="3571699"/>
            <a:ext cx="43746" cy="71457"/>
          </a:xfrm>
          <a:custGeom>
            <a:rect b="b" l="l" r="r" t="t"/>
            <a:pathLst>
              <a:path extrusionOk="0" h="3966" w="2428">
                <a:moveTo>
                  <a:pt x="2393" y="1"/>
                </a:moveTo>
                <a:lnTo>
                  <a:pt x="2359" y="35"/>
                </a:lnTo>
                <a:lnTo>
                  <a:pt x="2051" y="1060"/>
                </a:lnTo>
                <a:lnTo>
                  <a:pt x="1778" y="1983"/>
                </a:lnTo>
                <a:lnTo>
                  <a:pt x="1299" y="3829"/>
                </a:lnTo>
                <a:lnTo>
                  <a:pt x="0" y="3829"/>
                </a:lnTo>
                <a:lnTo>
                  <a:pt x="69" y="3863"/>
                </a:lnTo>
                <a:lnTo>
                  <a:pt x="786" y="3931"/>
                </a:lnTo>
                <a:lnTo>
                  <a:pt x="1504" y="3965"/>
                </a:lnTo>
                <a:lnTo>
                  <a:pt x="1743" y="2974"/>
                </a:lnTo>
                <a:lnTo>
                  <a:pt x="1983" y="1983"/>
                </a:lnTo>
                <a:lnTo>
                  <a:pt x="2188" y="1060"/>
                </a:lnTo>
                <a:lnTo>
                  <a:pt x="2427" y="35"/>
                </a:lnTo>
                <a:lnTo>
                  <a:pt x="23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6"/>
          <p:cNvSpPr/>
          <p:nvPr/>
        </p:nvSpPr>
        <p:spPr>
          <a:xfrm>
            <a:off x="1488614" y="3616040"/>
            <a:ext cx="170608" cy="6793"/>
          </a:xfrm>
          <a:custGeom>
            <a:rect b="b" l="l" r="r" t="t"/>
            <a:pathLst>
              <a:path extrusionOk="0" h="377" w="9469">
                <a:moveTo>
                  <a:pt x="2393" y="0"/>
                </a:moveTo>
                <a:lnTo>
                  <a:pt x="35" y="69"/>
                </a:lnTo>
                <a:lnTo>
                  <a:pt x="1" y="69"/>
                </a:lnTo>
                <a:lnTo>
                  <a:pt x="1" y="103"/>
                </a:lnTo>
                <a:lnTo>
                  <a:pt x="35" y="137"/>
                </a:lnTo>
                <a:lnTo>
                  <a:pt x="2393" y="171"/>
                </a:lnTo>
                <a:lnTo>
                  <a:pt x="4717" y="205"/>
                </a:lnTo>
                <a:lnTo>
                  <a:pt x="7076" y="308"/>
                </a:lnTo>
                <a:lnTo>
                  <a:pt x="8272" y="308"/>
                </a:lnTo>
                <a:lnTo>
                  <a:pt x="8853" y="342"/>
                </a:lnTo>
                <a:lnTo>
                  <a:pt x="9434" y="376"/>
                </a:lnTo>
                <a:lnTo>
                  <a:pt x="9468" y="376"/>
                </a:lnTo>
                <a:lnTo>
                  <a:pt x="9468" y="342"/>
                </a:lnTo>
                <a:lnTo>
                  <a:pt x="9468" y="308"/>
                </a:lnTo>
                <a:lnTo>
                  <a:pt x="9434" y="308"/>
                </a:lnTo>
                <a:lnTo>
                  <a:pt x="8853" y="274"/>
                </a:lnTo>
                <a:lnTo>
                  <a:pt x="8272" y="205"/>
                </a:lnTo>
                <a:lnTo>
                  <a:pt x="7110" y="103"/>
                </a:lnTo>
                <a:lnTo>
                  <a:pt x="5913" y="35"/>
                </a:lnTo>
                <a:lnTo>
                  <a:pt x="47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6"/>
          <p:cNvSpPr/>
          <p:nvPr/>
        </p:nvSpPr>
        <p:spPr>
          <a:xfrm>
            <a:off x="1689365" y="3397416"/>
            <a:ext cx="145347" cy="122573"/>
          </a:xfrm>
          <a:custGeom>
            <a:rect b="b" l="l" r="r" t="t"/>
            <a:pathLst>
              <a:path extrusionOk="0" h="6803" w="8067">
                <a:moveTo>
                  <a:pt x="2564" y="1"/>
                </a:moveTo>
                <a:lnTo>
                  <a:pt x="2222" y="35"/>
                </a:lnTo>
                <a:lnTo>
                  <a:pt x="1676" y="103"/>
                </a:lnTo>
                <a:lnTo>
                  <a:pt x="1436" y="206"/>
                </a:lnTo>
                <a:lnTo>
                  <a:pt x="1197" y="274"/>
                </a:lnTo>
                <a:lnTo>
                  <a:pt x="992" y="377"/>
                </a:lnTo>
                <a:lnTo>
                  <a:pt x="821" y="479"/>
                </a:lnTo>
                <a:lnTo>
                  <a:pt x="650" y="616"/>
                </a:lnTo>
                <a:lnTo>
                  <a:pt x="513" y="753"/>
                </a:lnTo>
                <a:lnTo>
                  <a:pt x="411" y="890"/>
                </a:lnTo>
                <a:lnTo>
                  <a:pt x="308" y="1060"/>
                </a:lnTo>
                <a:lnTo>
                  <a:pt x="138" y="1368"/>
                </a:lnTo>
                <a:lnTo>
                  <a:pt x="35" y="1744"/>
                </a:lnTo>
                <a:lnTo>
                  <a:pt x="1" y="2120"/>
                </a:lnTo>
                <a:lnTo>
                  <a:pt x="35" y="2530"/>
                </a:lnTo>
                <a:lnTo>
                  <a:pt x="103" y="2940"/>
                </a:lnTo>
                <a:lnTo>
                  <a:pt x="206" y="3316"/>
                </a:lnTo>
                <a:lnTo>
                  <a:pt x="377" y="3726"/>
                </a:lnTo>
                <a:lnTo>
                  <a:pt x="548" y="4102"/>
                </a:lnTo>
                <a:lnTo>
                  <a:pt x="787" y="4478"/>
                </a:lnTo>
                <a:lnTo>
                  <a:pt x="1026" y="4820"/>
                </a:lnTo>
                <a:lnTo>
                  <a:pt x="1265" y="5094"/>
                </a:lnTo>
                <a:lnTo>
                  <a:pt x="1676" y="5470"/>
                </a:lnTo>
                <a:lnTo>
                  <a:pt x="2154" y="5846"/>
                </a:lnTo>
                <a:lnTo>
                  <a:pt x="2667" y="6153"/>
                </a:lnTo>
                <a:lnTo>
                  <a:pt x="3214" y="6427"/>
                </a:lnTo>
                <a:lnTo>
                  <a:pt x="3760" y="6632"/>
                </a:lnTo>
                <a:lnTo>
                  <a:pt x="4034" y="6700"/>
                </a:lnTo>
                <a:lnTo>
                  <a:pt x="4307" y="6768"/>
                </a:lnTo>
                <a:lnTo>
                  <a:pt x="4581" y="6803"/>
                </a:lnTo>
                <a:lnTo>
                  <a:pt x="4820" y="6803"/>
                </a:lnTo>
                <a:lnTo>
                  <a:pt x="5059" y="6768"/>
                </a:lnTo>
                <a:lnTo>
                  <a:pt x="5264" y="6700"/>
                </a:lnTo>
                <a:lnTo>
                  <a:pt x="5435" y="6632"/>
                </a:lnTo>
                <a:lnTo>
                  <a:pt x="5572" y="6461"/>
                </a:lnTo>
                <a:lnTo>
                  <a:pt x="5674" y="6290"/>
                </a:lnTo>
                <a:lnTo>
                  <a:pt x="5777" y="6085"/>
                </a:lnTo>
                <a:lnTo>
                  <a:pt x="5811" y="5880"/>
                </a:lnTo>
                <a:lnTo>
                  <a:pt x="5811" y="5640"/>
                </a:lnTo>
                <a:lnTo>
                  <a:pt x="5777" y="5128"/>
                </a:lnTo>
                <a:lnTo>
                  <a:pt x="5709" y="4649"/>
                </a:lnTo>
                <a:lnTo>
                  <a:pt x="5606" y="4205"/>
                </a:lnTo>
                <a:lnTo>
                  <a:pt x="5504" y="3829"/>
                </a:lnTo>
                <a:lnTo>
                  <a:pt x="5504" y="3829"/>
                </a:lnTo>
                <a:lnTo>
                  <a:pt x="5777" y="4102"/>
                </a:lnTo>
                <a:lnTo>
                  <a:pt x="6119" y="4342"/>
                </a:lnTo>
                <a:lnTo>
                  <a:pt x="6495" y="4615"/>
                </a:lnTo>
                <a:lnTo>
                  <a:pt x="6905" y="4854"/>
                </a:lnTo>
                <a:lnTo>
                  <a:pt x="7110" y="4923"/>
                </a:lnTo>
                <a:lnTo>
                  <a:pt x="7315" y="4991"/>
                </a:lnTo>
                <a:lnTo>
                  <a:pt x="7520" y="5025"/>
                </a:lnTo>
                <a:lnTo>
                  <a:pt x="7691" y="4991"/>
                </a:lnTo>
                <a:lnTo>
                  <a:pt x="7862" y="4957"/>
                </a:lnTo>
                <a:lnTo>
                  <a:pt x="7999" y="4820"/>
                </a:lnTo>
                <a:lnTo>
                  <a:pt x="8033" y="4752"/>
                </a:lnTo>
                <a:lnTo>
                  <a:pt x="8067" y="4649"/>
                </a:lnTo>
                <a:lnTo>
                  <a:pt x="8067" y="4376"/>
                </a:lnTo>
                <a:lnTo>
                  <a:pt x="7999" y="4068"/>
                </a:lnTo>
                <a:lnTo>
                  <a:pt x="7862" y="3692"/>
                </a:lnTo>
                <a:lnTo>
                  <a:pt x="7623" y="3316"/>
                </a:lnTo>
                <a:lnTo>
                  <a:pt x="7349" y="2872"/>
                </a:lnTo>
                <a:lnTo>
                  <a:pt x="7007" y="2428"/>
                </a:lnTo>
                <a:lnTo>
                  <a:pt x="6631" y="2018"/>
                </a:lnTo>
                <a:lnTo>
                  <a:pt x="6187" y="1573"/>
                </a:lnTo>
                <a:lnTo>
                  <a:pt x="5709" y="1197"/>
                </a:lnTo>
                <a:lnTo>
                  <a:pt x="5196" y="821"/>
                </a:lnTo>
                <a:lnTo>
                  <a:pt x="4649" y="514"/>
                </a:lnTo>
                <a:lnTo>
                  <a:pt x="4068" y="274"/>
                </a:lnTo>
                <a:lnTo>
                  <a:pt x="3760" y="172"/>
                </a:lnTo>
                <a:lnTo>
                  <a:pt x="3487" y="103"/>
                </a:lnTo>
                <a:lnTo>
                  <a:pt x="3179" y="35"/>
                </a:lnTo>
                <a:lnTo>
                  <a:pt x="28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6"/>
          <p:cNvSpPr/>
          <p:nvPr/>
        </p:nvSpPr>
        <p:spPr>
          <a:xfrm>
            <a:off x="1692446" y="3279185"/>
            <a:ext cx="105943" cy="184769"/>
          </a:xfrm>
          <a:custGeom>
            <a:rect b="b" l="l" r="r" t="t"/>
            <a:pathLst>
              <a:path extrusionOk="0" h="10255" w="5880">
                <a:moveTo>
                  <a:pt x="1" y="1"/>
                </a:moveTo>
                <a:lnTo>
                  <a:pt x="1" y="2564"/>
                </a:lnTo>
                <a:lnTo>
                  <a:pt x="1" y="2735"/>
                </a:lnTo>
                <a:lnTo>
                  <a:pt x="1" y="2974"/>
                </a:lnTo>
                <a:lnTo>
                  <a:pt x="1" y="3624"/>
                </a:lnTo>
                <a:lnTo>
                  <a:pt x="1" y="4102"/>
                </a:lnTo>
                <a:lnTo>
                  <a:pt x="1" y="4615"/>
                </a:lnTo>
                <a:lnTo>
                  <a:pt x="35" y="5538"/>
                </a:lnTo>
                <a:lnTo>
                  <a:pt x="137" y="6460"/>
                </a:lnTo>
                <a:lnTo>
                  <a:pt x="240" y="7383"/>
                </a:lnTo>
                <a:lnTo>
                  <a:pt x="377" y="8272"/>
                </a:lnTo>
                <a:lnTo>
                  <a:pt x="445" y="8409"/>
                </a:lnTo>
                <a:lnTo>
                  <a:pt x="548" y="8511"/>
                </a:lnTo>
                <a:lnTo>
                  <a:pt x="924" y="8853"/>
                </a:lnTo>
                <a:lnTo>
                  <a:pt x="1436" y="9229"/>
                </a:lnTo>
                <a:lnTo>
                  <a:pt x="2051" y="9571"/>
                </a:lnTo>
                <a:lnTo>
                  <a:pt x="2393" y="9742"/>
                </a:lnTo>
                <a:lnTo>
                  <a:pt x="2769" y="9912"/>
                </a:lnTo>
                <a:lnTo>
                  <a:pt x="3179" y="10049"/>
                </a:lnTo>
                <a:lnTo>
                  <a:pt x="3555" y="10152"/>
                </a:lnTo>
                <a:lnTo>
                  <a:pt x="3965" y="10220"/>
                </a:lnTo>
                <a:lnTo>
                  <a:pt x="4376" y="10254"/>
                </a:lnTo>
                <a:lnTo>
                  <a:pt x="4786" y="10254"/>
                </a:lnTo>
                <a:lnTo>
                  <a:pt x="5196" y="10220"/>
                </a:lnTo>
                <a:lnTo>
                  <a:pt x="5333" y="10152"/>
                </a:lnTo>
                <a:lnTo>
                  <a:pt x="5435" y="10049"/>
                </a:lnTo>
                <a:lnTo>
                  <a:pt x="5503" y="9878"/>
                </a:lnTo>
                <a:lnTo>
                  <a:pt x="5572" y="9673"/>
                </a:lnTo>
                <a:lnTo>
                  <a:pt x="5640" y="9161"/>
                </a:lnTo>
                <a:lnTo>
                  <a:pt x="5640" y="8614"/>
                </a:lnTo>
                <a:lnTo>
                  <a:pt x="5640" y="8033"/>
                </a:lnTo>
                <a:lnTo>
                  <a:pt x="5606" y="7554"/>
                </a:lnTo>
                <a:lnTo>
                  <a:pt x="5572" y="7076"/>
                </a:lnTo>
                <a:lnTo>
                  <a:pt x="5572" y="6802"/>
                </a:lnTo>
                <a:lnTo>
                  <a:pt x="5879" y="2667"/>
                </a:lnTo>
                <a:lnTo>
                  <a:pt x="753" y="308"/>
                </a:lnTo>
                <a:lnTo>
                  <a:pt x="1" y="1"/>
                </a:lnTo>
                <a:close/>
              </a:path>
            </a:pathLst>
          </a:custGeom>
          <a:solidFill>
            <a:srgbClr val="D37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6"/>
          <p:cNvSpPr/>
          <p:nvPr/>
        </p:nvSpPr>
        <p:spPr>
          <a:xfrm>
            <a:off x="1692446" y="3279185"/>
            <a:ext cx="106555" cy="121960"/>
          </a:xfrm>
          <a:custGeom>
            <a:rect b="b" l="l" r="r" t="t"/>
            <a:pathLst>
              <a:path extrusionOk="0" h="6769" w="5914">
                <a:moveTo>
                  <a:pt x="35" y="1"/>
                </a:moveTo>
                <a:lnTo>
                  <a:pt x="1" y="2564"/>
                </a:lnTo>
                <a:lnTo>
                  <a:pt x="240" y="2940"/>
                </a:lnTo>
                <a:lnTo>
                  <a:pt x="479" y="3350"/>
                </a:lnTo>
                <a:lnTo>
                  <a:pt x="753" y="3692"/>
                </a:lnTo>
                <a:lnTo>
                  <a:pt x="1026" y="4068"/>
                </a:lnTo>
                <a:lnTo>
                  <a:pt x="1334" y="4376"/>
                </a:lnTo>
                <a:lnTo>
                  <a:pt x="1641" y="4717"/>
                </a:lnTo>
                <a:lnTo>
                  <a:pt x="1983" y="4991"/>
                </a:lnTo>
                <a:lnTo>
                  <a:pt x="2325" y="5298"/>
                </a:lnTo>
                <a:lnTo>
                  <a:pt x="2701" y="5538"/>
                </a:lnTo>
                <a:lnTo>
                  <a:pt x="3077" y="5777"/>
                </a:lnTo>
                <a:lnTo>
                  <a:pt x="3487" y="6016"/>
                </a:lnTo>
                <a:lnTo>
                  <a:pt x="3897" y="6221"/>
                </a:lnTo>
                <a:lnTo>
                  <a:pt x="4307" y="6392"/>
                </a:lnTo>
                <a:lnTo>
                  <a:pt x="4717" y="6529"/>
                </a:lnTo>
                <a:lnTo>
                  <a:pt x="5162" y="6665"/>
                </a:lnTo>
                <a:lnTo>
                  <a:pt x="5606" y="6768"/>
                </a:lnTo>
                <a:lnTo>
                  <a:pt x="5914" y="2632"/>
                </a:lnTo>
                <a:lnTo>
                  <a:pt x="753" y="308"/>
                </a:lnTo>
                <a:lnTo>
                  <a:pt x="3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6"/>
          <p:cNvSpPr/>
          <p:nvPr/>
        </p:nvSpPr>
        <p:spPr>
          <a:xfrm>
            <a:off x="1631493" y="3065497"/>
            <a:ext cx="264191" cy="299919"/>
          </a:xfrm>
          <a:custGeom>
            <a:rect b="b" l="l" r="r" t="t"/>
            <a:pathLst>
              <a:path extrusionOk="0" h="16646" w="14663">
                <a:moveTo>
                  <a:pt x="6357" y="1"/>
                </a:moveTo>
                <a:lnTo>
                  <a:pt x="5708" y="35"/>
                </a:lnTo>
                <a:lnTo>
                  <a:pt x="5058" y="137"/>
                </a:lnTo>
                <a:lnTo>
                  <a:pt x="4477" y="308"/>
                </a:lnTo>
                <a:lnTo>
                  <a:pt x="3862" y="513"/>
                </a:lnTo>
                <a:lnTo>
                  <a:pt x="3315" y="753"/>
                </a:lnTo>
                <a:lnTo>
                  <a:pt x="2768" y="1060"/>
                </a:lnTo>
                <a:lnTo>
                  <a:pt x="2256" y="1436"/>
                </a:lnTo>
                <a:lnTo>
                  <a:pt x="1777" y="1812"/>
                </a:lnTo>
                <a:lnTo>
                  <a:pt x="1367" y="2291"/>
                </a:lnTo>
                <a:lnTo>
                  <a:pt x="957" y="2769"/>
                </a:lnTo>
                <a:lnTo>
                  <a:pt x="615" y="3350"/>
                </a:lnTo>
                <a:lnTo>
                  <a:pt x="479" y="3624"/>
                </a:lnTo>
                <a:lnTo>
                  <a:pt x="342" y="3965"/>
                </a:lnTo>
                <a:lnTo>
                  <a:pt x="239" y="4273"/>
                </a:lnTo>
                <a:lnTo>
                  <a:pt x="171" y="4615"/>
                </a:lnTo>
                <a:lnTo>
                  <a:pt x="68" y="4957"/>
                </a:lnTo>
                <a:lnTo>
                  <a:pt x="34" y="5332"/>
                </a:lnTo>
                <a:lnTo>
                  <a:pt x="0" y="5708"/>
                </a:lnTo>
                <a:lnTo>
                  <a:pt x="0" y="6119"/>
                </a:lnTo>
                <a:lnTo>
                  <a:pt x="0" y="6529"/>
                </a:lnTo>
                <a:lnTo>
                  <a:pt x="34" y="6973"/>
                </a:lnTo>
                <a:lnTo>
                  <a:pt x="103" y="7383"/>
                </a:lnTo>
                <a:lnTo>
                  <a:pt x="205" y="7862"/>
                </a:lnTo>
                <a:lnTo>
                  <a:pt x="308" y="8340"/>
                </a:lnTo>
                <a:lnTo>
                  <a:pt x="444" y="8819"/>
                </a:lnTo>
                <a:lnTo>
                  <a:pt x="615" y="9331"/>
                </a:lnTo>
                <a:lnTo>
                  <a:pt x="820" y="9844"/>
                </a:lnTo>
                <a:lnTo>
                  <a:pt x="1060" y="10357"/>
                </a:lnTo>
                <a:lnTo>
                  <a:pt x="1333" y="10904"/>
                </a:lnTo>
                <a:lnTo>
                  <a:pt x="1606" y="11485"/>
                </a:lnTo>
                <a:lnTo>
                  <a:pt x="1948" y="12066"/>
                </a:lnTo>
                <a:lnTo>
                  <a:pt x="2290" y="12647"/>
                </a:lnTo>
                <a:lnTo>
                  <a:pt x="2632" y="13159"/>
                </a:lnTo>
                <a:lnTo>
                  <a:pt x="3008" y="13638"/>
                </a:lnTo>
                <a:lnTo>
                  <a:pt x="3350" y="14048"/>
                </a:lnTo>
                <a:lnTo>
                  <a:pt x="3691" y="14458"/>
                </a:lnTo>
                <a:lnTo>
                  <a:pt x="4067" y="14800"/>
                </a:lnTo>
                <a:lnTo>
                  <a:pt x="4443" y="15142"/>
                </a:lnTo>
                <a:lnTo>
                  <a:pt x="4785" y="15415"/>
                </a:lnTo>
                <a:lnTo>
                  <a:pt x="5161" y="15654"/>
                </a:lnTo>
                <a:lnTo>
                  <a:pt x="5503" y="15860"/>
                </a:lnTo>
                <a:lnTo>
                  <a:pt x="5845" y="16065"/>
                </a:lnTo>
                <a:lnTo>
                  <a:pt x="6221" y="16201"/>
                </a:lnTo>
                <a:lnTo>
                  <a:pt x="6562" y="16338"/>
                </a:lnTo>
                <a:lnTo>
                  <a:pt x="6904" y="16441"/>
                </a:lnTo>
                <a:lnTo>
                  <a:pt x="7246" y="16543"/>
                </a:lnTo>
                <a:lnTo>
                  <a:pt x="7553" y="16577"/>
                </a:lnTo>
                <a:lnTo>
                  <a:pt x="8203" y="16646"/>
                </a:lnTo>
                <a:lnTo>
                  <a:pt x="8818" y="16646"/>
                </a:lnTo>
                <a:lnTo>
                  <a:pt x="9399" y="16577"/>
                </a:lnTo>
                <a:lnTo>
                  <a:pt x="9912" y="16475"/>
                </a:lnTo>
                <a:lnTo>
                  <a:pt x="10390" y="16338"/>
                </a:lnTo>
                <a:lnTo>
                  <a:pt x="10800" y="16201"/>
                </a:lnTo>
                <a:lnTo>
                  <a:pt x="11416" y="15962"/>
                </a:lnTo>
                <a:lnTo>
                  <a:pt x="11723" y="15825"/>
                </a:lnTo>
                <a:lnTo>
                  <a:pt x="12031" y="15620"/>
                </a:lnTo>
                <a:lnTo>
                  <a:pt x="12407" y="15381"/>
                </a:lnTo>
                <a:lnTo>
                  <a:pt x="12783" y="15073"/>
                </a:lnTo>
                <a:lnTo>
                  <a:pt x="13159" y="14732"/>
                </a:lnTo>
                <a:lnTo>
                  <a:pt x="13501" y="14322"/>
                </a:lnTo>
                <a:lnTo>
                  <a:pt x="13842" y="13843"/>
                </a:lnTo>
                <a:lnTo>
                  <a:pt x="14116" y="13296"/>
                </a:lnTo>
                <a:lnTo>
                  <a:pt x="14253" y="12989"/>
                </a:lnTo>
                <a:lnTo>
                  <a:pt x="14355" y="12681"/>
                </a:lnTo>
                <a:lnTo>
                  <a:pt x="14458" y="12339"/>
                </a:lnTo>
                <a:lnTo>
                  <a:pt x="14526" y="11963"/>
                </a:lnTo>
                <a:lnTo>
                  <a:pt x="14594" y="11587"/>
                </a:lnTo>
                <a:lnTo>
                  <a:pt x="14628" y="11211"/>
                </a:lnTo>
                <a:lnTo>
                  <a:pt x="14663" y="10801"/>
                </a:lnTo>
                <a:lnTo>
                  <a:pt x="14628" y="10357"/>
                </a:lnTo>
                <a:lnTo>
                  <a:pt x="14594" y="9912"/>
                </a:lnTo>
                <a:lnTo>
                  <a:pt x="14560" y="9434"/>
                </a:lnTo>
                <a:lnTo>
                  <a:pt x="14458" y="8921"/>
                </a:lnTo>
                <a:lnTo>
                  <a:pt x="14321" y="8409"/>
                </a:lnTo>
                <a:lnTo>
                  <a:pt x="14184" y="7862"/>
                </a:lnTo>
                <a:lnTo>
                  <a:pt x="13979" y="7315"/>
                </a:lnTo>
                <a:lnTo>
                  <a:pt x="13774" y="6734"/>
                </a:lnTo>
                <a:lnTo>
                  <a:pt x="13501" y="6119"/>
                </a:lnTo>
                <a:lnTo>
                  <a:pt x="13227" y="5503"/>
                </a:lnTo>
                <a:lnTo>
                  <a:pt x="12920" y="4922"/>
                </a:lnTo>
                <a:lnTo>
                  <a:pt x="12612" y="4410"/>
                </a:lnTo>
                <a:lnTo>
                  <a:pt x="12304" y="3897"/>
                </a:lnTo>
                <a:lnTo>
                  <a:pt x="11997" y="3453"/>
                </a:lnTo>
                <a:lnTo>
                  <a:pt x="11689" y="3008"/>
                </a:lnTo>
                <a:lnTo>
                  <a:pt x="11381" y="2632"/>
                </a:lnTo>
                <a:lnTo>
                  <a:pt x="11040" y="2256"/>
                </a:lnTo>
                <a:lnTo>
                  <a:pt x="10732" y="1915"/>
                </a:lnTo>
                <a:lnTo>
                  <a:pt x="10390" y="1607"/>
                </a:lnTo>
                <a:lnTo>
                  <a:pt x="10049" y="1334"/>
                </a:lnTo>
                <a:lnTo>
                  <a:pt x="9707" y="1094"/>
                </a:lnTo>
                <a:lnTo>
                  <a:pt x="9399" y="889"/>
                </a:lnTo>
                <a:lnTo>
                  <a:pt x="9057" y="684"/>
                </a:lnTo>
                <a:lnTo>
                  <a:pt x="8716" y="513"/>
                </a:lnTo>
                <a:lnTo>
                  <a:pt x="8374" y="377"/>
                </a:lnTo>
                <a:lnTo>
                  <a:pt x="8032" y="274"/>
                </a:lnTo>
                <a:lnTo>
                  <a:pt x="7690" y="171"/>
                </a:lnTo>
                <a:lnTo>
                  <a:pt x="7348" y="103"/>
                </a:lnTo>
                <a:lnTo>
                  <a:pt x="7007" y="35"/>
                </a:lnTo>
                <a:lnTo>
                  <a:pt x="6357" y="1"/>
                </a:lnTo>
                <a:close/>
              </a:path>
            </a:pathLst>
          </a:custGeom>
          <a:solidFill>
            <a:srgbClr val="D37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6"/>
          <p:cNvSpPr/>
          <p:nvPr/>
        </p:nvSpPr>
        <p:spPr>
          <a:xfrm>
            <a:off x="1806371" y="3144936"/>
            <a:ext cx="24035" cy="12955"/>
          </a:xfrm>
          <a:custGeom>
            <a:rect b="b" l="l" r="r" t="t"/>
            <a:pathLst>
              <a:path extrusionOk="0" h="719" w="1334">
                <a:moveTo>
                  <a:pt x="548" y="1"/>
                </a:moveTo>
                <a:lnTo>
                  <a:pt x="377" y="69"/>
                </a:lnTo>
                <a:lnTo>
                  <a:pt x="240" y="137"/>
                </a:lnTo>
                <a:lnTo>
                  <a:pt x="103" y="240"/>
                </a:lnTo>
                <a:lnTo>
                  <a:pt x="1" y="377"/>
                </a:lnTo>
                <a:lnTo>
                  <a:pt x="1" y="479"/>
                </a:lnTo>
                <a:lnTo>
                  <a:pt x="1" y="548"/>
                </a:lnTo>
                <a:lnTo>
                  <a:pt x="69" y="616"/>
                </a:lnTo>
                <a:lnTo>
                  <a:pt x="137" y="684"/>
                </a:lnTo>
                <a:lnTo>
                  <a:pt x="240" y="718"/>
                </a:lnTo>
                <a:lnTo>
                  <a:pt x="513" y="718"/>
                </a:lnTo>
                <a:lnTo>
                  <a:pt x="650" y="684"/>
                </a:lnTo>
                <a:lnTo>
                  <a:pt x="1129" y="616"/>
                </a:lnTo>
                <a:lnTo>
                  <a:pt x="1197" y="582"/>
                </a:lnTo>
                <a:lnTo>
                  <a:pt x="1265" y="513"/>
                </a:lnTo>
                <a:lnTo>
                  <a:pt x="1334" y="411"/>
                </a:lnTo>
                <a:lnTo>
                  <a:pt x="1334" y="308"/>
                </a:lnTo>
                <a:lnTo>
                  <a:pt x="1300" y="206"/>
                </a:lnTo>
                <a:lnTo>
                  <a:pt x="1231" y="103"/>
                </a:lnTo>
                <a:lnTo>
                  <a:pt x="1060" y="35"/>
                </a:lnTo>
                <a:lnTo>
                  <a:pt x="8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6"/>
          <p:cNvSpPr/>
          <p:nvPr/>
        </p:nvSpPr>
        <p:spPr>
          <a:xfrm>
            <a:off x="1736788" y="3174503"/>
            <a:ext cx="22180" cy="18486"/>
          </a:xfrm>
          <a:custGeom>
            <a:rect b="b" l="l" r="r" t="t"/>
            <a:pathLst>
              <a:path extrusionOk="0" h="1026" w="1231">
                <a:moveTo>
                  <a:pt x="752" y="0"/>
                </a:moveTo>
                <a:lnTo>
                  <a:pt x="582" y="69"/>
                </a:lnTo>
                <a:lnTo>
                  <a:pt x="445" y="137"/>
                </a:lnTo>
                <a:lnTo>
                  <a:pt x="308" y="239"/>
                </a:lnTo>
                <a:lnTo>
                  <a:pt x="171" y="376"/>
                </a:lnTo>
                <a:lnTo>
                  <a:pt x="69" y="513"/>
                </a:lnTo>
                <a:lnTo>
                  <a:pt x="1" y="684"/>
                </a:lnTo>
                <a:lnTo>
                  <a:pt x="1" y="786"/>
                </a:lnTo>
                <a:lnTo>
                  <a:pt x="35" y="889"/>
                </a:lnTo>
                <a:lnTo>
                  <a:pt x="103" y="957"/>
                </a:lnTo>
                <a:lnTo>
                  <a:pt x="206" y="991"/>
                </a:lnTo>
                <a:lnTo>
                  <a:pt x="308" y="1026"/>
                </a:lnTo>
                <a:lnTo>
                  <a:pt x="411" y="991"/>
                </a:lnTo>
                <a:lnTo>
                  <a:pt x="821" y="718"/>
                </a:lnTo>
                <a:lnTo>
                  <a:pt x="1060" y="581"/>
                </a:lnTo>
                <a:lnTo>
                  <a:pt x="1128" y="479"/>
                </a:lnTo>
                <a:lnTo>
                  <a:pt x="1197" y="342"/>
                </a:lnTo>
                <a:lnTo>
                  <a:pt x="1231" y="274"/>
                </a:lnTo>
                <a:lnTo>
                  <a:pt x="1197" y="171"/>
                </a:lnTo>
                <a:lnTo>
                  <a:pt x="1163" y="103"/>
                </a:lnTo>
                <a:lnTo>
                  <a:pt x="1094" y="69"/>
                </a:lnTo>
                <a:lnTo>
                  <a:pt x="92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6"/>
          <p:cNvSpPr/>
          <p:nvPr/>
        </p:nvSpPr>
        <p:spPr>
          <a:xfrm>
            <a:off x="1774967" y="3216988"/>
            <a:ext cx="5567" cy="25261"/>
          </a:xfrm>
          <a:custGeom>
            <a:rect b="b" l="l" r="r" t="t"/>
            <a:pathLst>
              <a:path extrusionOk="0" h="1402" w="309">
                <a:moveTo>
                  <a:pt x="1" y="1"/>
                </a:moveTo>
                <a:lnTo>
                  <a:pt x="1" y="35"/>
                </a:lnTo>
                <a:lnTo>
                  <a:pt x="137" y="411"/>
                </a:lnTo>
                <a:lnTo>
                  <a:pt x="206" y="582"/>
                </a:lnTo>
                <a:lnTo>
                  <a:pt x="240" y="753"/>
                </a:lnTo>
                <a:lnTo>
                  <a:pt x="240" y="923"/>
                </a:lnTo>
                <a:lnTo>
                  <a:pt x="206" y="1094"/>
                </a:lnTo>
                <a:lnTo>
                  <a:pt x="137" y="1231"/>
                </a:lnTo>
                <a:lnTo>
                  <a:pt x="1" y="1368"/>
                </a:lnTo>
                <a:lnTo>
                  <a:pt x="1" y="1402"/>
                </a:lnTo>
                <a:lnTo>
                  <a:pt x="172" y="1265"/>
                </a:lnTo>
                <a:lnTo>
                  <a:pt x="240" y="1128"/>
                </a:lnTo>
                <a:lnTo>
                  <a:pt x="308" y="923"/>
                </a:lnTo>
                <a:lnTo>
                  <a:pt x="308" y="718"/>
                </a:lnTo>
                <a:lnTo>
                  <a:pt x="274" y="547"/>
                </a:lnTo>
                <a:lnTo>
                  <a:pt x="206" y="342"/>
                </a:lnTo>
                <a:lnTo>
                  <a:pt x="103" y="13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6"/>
          <p:cNvSpPr/>
          <p:nvPr/>
        </p:nvSpPr>
        <p:spPr>
          <a:xfrm>
            <a:off x="1757724" y="3210826"/>
            <a:ext cx="20954" cy="28342"/>
          </a:xfrm>
          <a:custGeom>
            <a:rect b="b" l="l" r="r" t="t"/>
            <a:pathLst>
              <a:path extrusionOk="0" h="1573" w="1163">
                <a:moveTo>
                  <a:pt x="377" y="1"/>
                </a:moveTo>
                <a:lnTo>
                  <a:pt x="240" y="69"/>
                </a:lnTo>
                <a:lnTo>
                  <a:pt x="137" y="172"/>
                </a:lnTo>
                <a:lnTo>
                  <a:pt x="69" y="274"/>
                </a:lnTo>
                <a:lnTo>
                  <a:pt x="35" y="377"/>
                </a:lnTo>
                <a:lnTo>
                  <a:pt x="1" y="513"/>
                </a:lnTo>
                <a:lnTo>
                  <a:pt x="1" y="684"/>
                </a:lnTo>
                <a:lnTo>
                  <a:pt x="69" y="958"/>
                </a:lnTo>
                <a:lnTo>
                  <a:pt x="206" y="1231"/>
                </a:lnTo>
                <a:lnTo>
                  <a:pt x="274" y="1334"/>
                </a:lnTo>
                <a:lnTo>
                  <a:pt x="377" y="1436"/>
                </a:lnTo>
                <a:lnTo>
                  <a:pt x="479" y="1505"/>
                </a:lnTo>
                <a:lnTo>
                  <a:pt x="582" y="1539"/>
                </a:lnTo>
                <a:lnTo>
                  <a:pt x="718" y="1573"/>
                </a:lnTo>
                <a:lnTo>
                  <a:pt x="855" y="1539"/>
                </a:lnTo>
                <a:lnTo>
                  <a:pt x="958" y="1470"/>
                </a:lnTo>
                <a:lnTo>
                  <a:pt x="1060" y="1402"/>
                </a:lnTo>
                <a:lnTo>
                  <a:pt x="1129" y="1300"/>
                </a:lnTo>
                <a:lnTo>
                  <a:pt x="1163" y="1163"/>
                </a:lnTo>
                <a:lnTo>
                  <a:pt x="1163" y="1026"/>
                </a:lnTo>
                <a:lnTo>
                  <a:pt x="1163" y="889"/>
                </a:lnTo>
                <a:lnTo>
                  <a:pt x="1094" y="616"/>
                </a:lnTo>
                <a:lnTo>
                  <a:pt x="992" y="343"/>
                </a:lnTo>
                <a:lnTo>
                  <a:pt x="889" y="206"/>
                </a:lnTo>
                <a:lnTo>
                  <a:pt x="821" y="138"/>
                </a:lnTo>
                <a:lnTo>
                  <a:pt x="718" y="35"/>
                </a:lnTo>
                <a:lnTo>
                  <a:pt x="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6"/>
          <p:cNvSpPr/>
          <p:nvPr/>
        </p:nvSpPr>
        <p:spPr>
          <a:xfrm>
            <a:off x="1743562" y="3213907"/>
            <a:ext cx="18486" cy="14792"/>
          </a:xfrm>
          <a:custGeom>
            <a:rect b="b" l="l" r="r" t="t"/>
            <a:pathLst>
              <a:path extrusionOk="0" h="821" w="1026">
                <a:moveTo>
                  <a:pt x="923" y="1"/>
                </a:moveTo>
                <a:lnTo>
                  <a:pt x="889" y="35"/>
                </a:lnTo>
                <a:lnTo>
                  <a:pt x="752" y="274"/>
                </a:lnTo>
                <a:lnTo>
                  <a:pt x="650" y="377"/>
                </a:lnTo>
                <a:lnTo>
                  <a:pt x="547" y="445"/>
                </a:lnTo>
                <a:lnTo>
                  <a:pt x="445" y="479"/>
                </a:lnTo>
                <a:lnTo>
                  <a:pt x="308" y="445"/>
                </a:lnTo>
                <a:lnTo>
                  <a:pt x="137" y="411"/>
                </a:lnTo>
                <a:lnTo>
                  <a:pt x="1" y="308"/>
                </a:lnTo>
                <a:lnTo>
                  <a:pt x="1" y="342"/>
                </a:lnTo>
                <a:lnTo>
                  <a:pt x="103" y="548"/>
                </a:lnTo>
                <a:lnTo>
                  <a:pt x="240" y="718"/>
                </a:lnTo>
                <a:lnTo>
                  <a:pt x="342" y="787"/>
                </a:lnTo>
                <a:lnTo>
                  <a:pt x="445" y="821"/>
                </a:lnTo>
                <a:lnTo>
                  <a:pt x="650" y="821"/>
                </a:lnTo>
                <a:lnTo>
                  <a:pt x="752" y="787"/>
                </a:lnTo>
                <a:lnTo>
                  <a:pt x="855" y="718"/>
                </a:lnTo>
                <a:lnTo>
                  <a:pt x="923" y="650"/>
                </a:lnTo>
                <a:lnTo>
                  <a:pt x="992" y="548"/>
                </a:lnTo>
                <a:lnTo>
                  <a:pt x="1026" y="342"/>
                </a:lnTo>
                <a:lnTo>
                  <a:pt x="1026" y="103"/>
                </a:lnTo>
                <a:lnTo>
                  <a:pt x="958" y="35"/>
                </a:lnTo>
                <a:lnTo>
                  <a:pt x="92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1822389" y="3194196"/>
            <a:ext cx="17261" cy="19117"/>
          </a:xfrm>
          <a:custGeom>
            <a:rect b="b" l="l" r="r" t="t"/>
            <a:pathLst>
              <a:path extrusionOk="0" h="1061" w="958">
                <a:moveTo>
                  <a:pt x="0" y="1"/>
                </a:moveTo>
                <a:lnTo>
                  <a:pt x="69" y="206"/>
                </a:lnTo>
                <a:lnTo>
                  <a:pt x="103" y="377"/>
                </a:lnTo>
                <a:lnTo>
                  <a:pt x="205" y="582"/>
                </a:lnTo>
                <a:lnTo>
                  <a:pt x="308" y="753"/>
                </a:lnTo>
                <a:lnTo>
                  <a:pt x="445" y="924"/>
                </a:lnTo>
                <a:lnTo>
                  <a:pt x="581" y="1026"/>
                </a:lnTo>
                <a:lnTo>
                  <a:pt x="752" y="1061"/>
                </a:lnTo>
                <a:lnTo>
                  <a:pt x="957" y="1061"/>
                </a:lnTo>
                <a:lnTo>
                  <a:pt x="957" y="1026"/>
                </a:lnTo>
                <a:lnTo>
                  <a:pt x="786" y="992"/>
                </a:lnTo>
                <a:lnTo>
                  <a:pt x="616" y="958"/>
                </a:lnTo>
                <a:lnTo>
                  <a:pt x="513" y="855"/>
                </a:lnTo>
                <a:lnTo>
                  <a:pt x="376" y="719"/>
                </a:lnTo>
                <a:lnTo>
                  <a:pt x="274" y="582"/>
                </a:lnTo>
                <a:lnTo>
                  <a:pt x="205" y="411"/>
                </a:lnTo>
                <a:lnTo>
                  <a:pt x="69" y="35"/>
                </a:lnTo>
                <a:lnTo>
                  <a:pt x="3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6"/>
          <p:cNvSpPr/>
          <p:nvPr/>
        </p:nvSpPr>
        <p:spPr>
          <a:xfrm>
            <a:off x="1822389" y="3181890"/>
            <a:ext cx="21567" cy="27729"/>
          </a:xfrm>
          <a:custGeom>
            <a:rect b="b" l="l" r="r" t="t"/>
            <a:pathLst>
              <a:path extrusionOk="0" h="1539" w="1197">
                <a:moveTo>
                  <a:pt x="376" y="0"/>
                </a:moveTo>
                <a:lnTo>
                  <a:pt x="240" y="69"/>
                </a:lnTo>
                <a:lnTo>
                  <a:pt x="171" y="103"/>
                </a:lnTo>
                <a:lnTo>
                  <a:pt x="69" y="205"/>
                </a:lnTo>
                <a:lnTo>
                  <a:pt x="35" y="308"/>
                </a:lnTo>
                <a:lnTo>
                  <a:pt x="0" y="445"/>
                </a:lnTo>
                <a:lnTo>
                  <a:pt x="0" y="718"/>
                </a:lnTo>
                <a:lnTo>
                  <a:pt x="103" y="992"/>
                </a:lnTo>
                <a:lnTo>
                  <a:pt x="240" y="1231"/>
                </a:lnTo>
                <a:lnTo>
                  <a:pt x="342" y="1333"/>
                </a:lnTo>
                <a:lnTo>
                  <a:pt x="445" y="1436"/>
                </a:lnTo>
                <a:lnTo>
                  <a:pt x="547" y="1504"/>
                </a:lnTo>
                <a:lnTo>
                  <a:pt x="650" y="1538"/>
                </a:lnTo>
                <a:lnTo>
                  <a:pt x="786" y="1538"/>
                </a:lnTo>
                <a:lnTo>
                  <a:pt x="923" y="1504"/>
                </a:lnTo>
                <a:lnTo>
                  <a:pt x="1026" y="1436"/>
                </a:lnTo>
                <a:lnTo>
                  <a:pt x="1094" y="1333"/>
                </a:lnTo>
                <a:lnTo>
                  <a:pt x="1162" y="1231"/>
                </a:lnTo>
                <a:lnTo>
                  <a:pt x="1197" y="1094"/>
                </a:lnTo>
                <a:lnTo>
                  <a:pt x="1197" y="957"/>
                </a:lnTo>
                <a:lnTo>
                  <a:pt x="1197" y="821"/>
                </a:lnTo>
                <a:lnTo>
                  <a:pt x="1128" y="547"/>
                </a:lnTo>
                <a:lnTo>
                  <a:pt x="957" y="308"/>
                </a:lnTo>
                <a:lnTo>
                  <a:pt x="855" y="171"/>
                </a:lnTo>
                <a:lnTo>
                  <a:pt x="752" y="103"/>
                </a:lnTo>
                <a:lnTo>
                  <a:pt x="650" y="35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6"/>
          <p:cNvSpPr/>
          <p:nvPr/>
        </p:nvSpPr>
        <p:spPr>
          <a:xfrm>
            <a:off x="1832244" y="3175728"/>
            <a:ext cx="16648" cy="14792"/>
          </a:xfrm>
          <a:custGeom>
            <a:rect b="b" l="l" r="r" t="t"/>
            <a:pathLst>
              <a:path extrusionOk="0" h="821" w="924">
                <a:moveTo>
                  <a:pt x="821" y="1"/>
                </a:moveTo>
                <a:lnTo>
                  <a:pt x="786" y="137"/>
                </a:lnTo>
                <a:lnTo>
                  <a:pt x="718" y="274"/>
                </a:lnTo>
                <a:lnTo>
                  <a:pt x="650" y="377"/>
                </a:lnTo>
                <a:lnTo>
                  <a:pt x="547" y="445"/>
                </a:lnTo>
                <a:lnTo>
                  <a:pt x="410" y="479"/>
                </a:lnTo>
                <a:lnTo>
                  <a:pt x="308" y="445"/>
                </a:lnTo>
                <a:lnTo>
                  <a:pt x="69" y="377"/>
                </a:lnTo>
                <a:lnTo>
                  <a:pt x="34" y="377"/>
                </a:lnTo>
                <a:lnTo>
                  <a:pt x="0" y="411"/>
                </a:lnTo>
                <a:lnTo>
                  <a:pt x="0" y="445"/>
                </a:lnTo>
                <a:lnTo>
                  <a:pt x="34" y="513"/>
                </a:lnTo>
                <a:lnTo>
                  <a:pt x="205" y="684"/>
                </a:lnTo>
                <a:lnTo>
                  <a:pt x="376" y="787"/>
                </a:lnTo>
                <a:lnTo>
                  <a:pt x="445" y="821"/>
                </a:lnTo>
                <a:lnTo>
                  <a:pt x="650" y="821"/>
                </a:lnTo>
                <a:lnTo>
                  <a:pt x="752" y="787"/>
                </a:lnTo>
                <a:lnTo>
                  <a:pt x="821" y="718"/>
                </a:lnTo>
                <a:lnTo>
                  <a:pt x="889" y="616"/>
                </a:lnTo>
                <a:lnTo>
                  <a:pt x="923" y="513"/>
                </a:lnTo>
                <a:lnTo>
                  <a:pt x="923" y="411"/>
                </a:lnTo>
                <a:lnTo>
                  <a:pt x="923" y="206"/>
                </a:lnTo>
                <a:lnTo>
                  <a:pt x="8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6"/>
          <p:cNvSpPr/>
          <p:nvPr/>
        </p:nvSpPr>
        <p:spPr>
          <a:xfrm>
            <a:off x="1800840" y="3277959"/>
            <a:ext cx="18486" cy="8018"/>
          </a:xfrm>
          <a:custGeom>
            <a:rect b="b" l="l" r="r" t="t"/>
            <a:pathLst>
              <a:path extrusionOk="0" h="445" w="1026">
                <a:moveTo>
                  <a:pt x="1025" y="0"/>
                </a:moveTo>
                <a:lnTo>
                  <a:pt x="786" y="171"/>
                </a:lnTo>
                <a:lnTo>
                  <a:pt x="547" y="274"/>
                </a:lnTo>
                <a:lnTo>
                  <a:pt x="410" y="274"/>
                </a:lnTo>
                <a:lnTo>
                  <a:pt x="274" y="240"/>
                </a:lnTo>
                <a:lnTo>
                  <a:pt x="68" y="137"/>
                </a:lnTo>
                <a:lnTo>
                  <a:pt x="0" y="137"/>
                </a:lnTo>
                <a:lnTo>
                  <a:pt x="103" y="274"/>
                </a:lnTo>
                <a:lnTo>
                  <a:pt x="205" y="376"/>
                </a:lnTo>
                <a:lnTo>
                  <a:pt x="342" y="410"/>
                </a:lnTo>
                <a:lnTo>
                  <a:pt x="479" y="445"/>
                </a:lnTo>
                <a:lnTo>
                  <a:pt x="650" y="376"/>
                </a:lnTo>
                <a:lnTo>
                  <a:pt x="820" y="274"/>
                </a:lnTo>
                <a:lnTo>
                  <a:pt x="923" y="171"/>
                </a:lnTo>
                <a:lnTo>
                  <a:pt x="102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6"/>
          <p:cNvSpPr/>
          <p:nvPr/>
        </p:nvSpPr>
        <p:spPr>
          <a:xfrm>
            <a:off x="1790372" y="3156017"/>
            <a:ext cx="49890" cy="104718"/>
          </a:xfrm>
          <a:custGeom>
            <a:rect b="b" l="l" r="r" t="t"/>
            <a:pathLst>
              <a:path extrusionOk="0" h="5812" w="2769">
                <a:moveTo>
                  <a:pt x="34" y="1"/>
                </a:moveTo>
                <a:lnTo>
                  <a:pt x="0" y="35"/>
                </a:lnTo>
                <a:lnTo>
                  <a:pt x="0" y="69"/>
                </a:lnTo>
                <a:lnTo>
                  <a:pt x="274" y="582"/>
                </a:lnTo>
                <a:lnTo>
                  <a:pt x="547" y="1095"/>
                </a:lnTo>
                <a:lnTo>
                  <a:pt x="1162" y="2086"/>
                </a:lnTo>
                <a:lnTo>
                  <a:pt x="1743" y="3111"/>
                </a:lnTo>
                <a:lnTo>
                  <a:pt x="2324" y="4137"/>
                </a:lnTo>
                <a:lnTo>
                  <a:pt x="1914" y="4171"/>
                </a:lnTo>
                <a:lnTo>
                  <a:pt x="1504" y="4239"/>
                </a:lnTo>
                <a:lnTo>
                  <a:pt x="1538" y="4273"/>
                </a:lnTo>
                <a:lnTo>
                  <a:pt x="1572" y="4410"/>
                </a:lnTo>
                <a:lnTo>
                  <a:pt x="1812" y="4786"/>
                </a:lnTo>
                <a:lnTo>
                  <a:pt x="2017" y="5162"/>
                </a:lnTo>
                <a:lnTo>
                  <a:pt x="2119" y="5367"/>
                </a:lnTo>
                <a:lnTo>
                  <a:pt x="1743" y="5504"/>
                </a:lnTo>
                <a:lnTo>
                  <a:pt x="1333" y="5572"/>
                </a:lnTo>
                <a:lnTo>
                  <a:pt x="923" y="5572"/>
                </a:lnTo>
                <a:lnTo>
                  <a:pt x="547" y="5504"/>
                </a:lnTo>
                <a:lnTo>
                  <a:pt x="513" y="5504"/>
                </a:lnTo>
                <a:lnTo>
                  <a:pt x="479" y="5538"/>
                </a:lnTo>
                <a:lnTo>
                  <a:pt x="513" y="5572"/>
                </a:lnTo>
                <a:lnTo>
                  <a:pt x="718" y="5675"/>
                </a:lnTo>
                <a:lnTo>
                  <a:pt x="923" y="5743"/>
                </a:lnTo>
                <a:lnTo>
                  <a:pt x="1162" y="5777"/>
                </a:lnTo>
                <a:lnTo>
                  <a:pt x="1367" y="5811"/>
                </a:lnTo>
                <a:lnTo>
                  <a:pt x="1606" y="5777"/>
                </a:lnTo>
                <a:lnTo>
                  <a:pt x="1812" y="5743"/>
                </a:lnTo>
                <a:lnTo>
                  <a:pt x="2051" y="5675"/>
                </a:lnTo>
                <a:lnTo>
                  <a:pt x="2256" y="5572"/>
                </a:lnTo>
                <a:lnTo>
                  <a:pt x="2358" y="5504"/>
                </a:lnTo>
                <a:lnTo>
                  <a:pt x="2427" y="5435"/>
                </a:lnTo>
                <a:lnTo>
                  <a:pt x="2119" y="4854"/>
                </a:lnTo>
                <a:lnTo>
                  <a:pt x="1948" y="4478"/>
                </a:lnTo>
                <a:lnTo>
                  <a:pt x="2153" y="4478"/>
                </a:lnTo>
                <a:lnTo>
                  <a:pt x="2427" y="4444"/>
                </a:lnTo>
                <a:lnTo>
                  <a:pt x="2700" y="4376"/>
                </a:lnTo>
                <a:lnTo>
                  <a:pt x="2769" y="4342"/>
                </a:lnTo>
                <a:lnTo>
                  <a:pt x="2769" y="4273"/>
                </a:lnTo>
                <a:lnTo>
                  <a:pt x="2153" y="3145"/>
                </a:lnTo>
                <a:lnTo>
                  <a:pt x="1504" y="2086"/>
                </a:lnTo>
                <a:lnTo>
                  <a:pt x="820" y="1026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6"/>
          <p:cNvSpPr/>
          <p:nvPr/>
        </p:nvSpPr>
        <p:spPr>
          <a:xfrm>
            <a:off x="1799597" y="3252699"/>
            <a:ext cx="29585" cy="22198"/>
          </a:xfrm>
          <a:custGeom>
            <a:rect b="b" l="l" r="r" t="t"/>
            <a:pathLst>
              <a:path extrusionOk="0" h="1232" w="1642">
                <a:moveTo>
                  <a:pt x="1641" y="1"/>
                </a:moveTo>
                <a:lnTo>
                  <a:pt x="1265" y="138"/>
                </a:lnTo>
                <a:lnTo>
                  <a:pt x="855" y="206"/>
                </a:lnTo>
                <a:lnTo>
                  <a:pt x="411" y="206"/>
                </a:lnTo>
                <a:lnTo>
                  <a:pt x="1" y="138"/>
                </a:lnTo>
                <a:lnTo>
                  <a:pt x="35" y="411"/>
                </a:lnTo>
                <a:lnTo>
                  <a:pt x="69" y="650"/>
                </a:lnTo>
                <a:lnTo>
                  <a:pt x="137" y="890"/>
                </a:lnTo>
                <a:lnTo>
                  <a:pt x="206" y="992"/>
                </a:lnTo>
                <a:lnTo>
                  <a:pt x="274" y="1095"/>
                </a:lnTo>
                <a:lnTo>
                  <a:pt x="377" y="1163"/>
                </a:lnTo>
                <a:lnTo>
                  <a:pt x="479" y="1197"/>
                </a:lnTo>
                <a:lnTo>
                  <a:pt x="582" y="1231"/>
                </a:lnTo>
                <a:lnTo>
                  <a:pt x="719" y="1197"/>
                </a:lnTo>
                <a:lnTo>
                  <a:pt x="855" y="1163"/>
                </a:lnTo>
                <a:lnTo>
                  <a:pt x="992" y="1095"/>
                </a:lnTo>
                <a:lnTo>
                  <a:pt x="1094" y="1026"/>
                </a:lnTo>
                <a:lnTo>
                  <a:pt x="1197" y="924"/>
                </a:lnTo>
                <a:lnTo>
                  <a:pt x="1368" y="719"/>
                </a:lnTo>
                <a:lnTo>
                  <a:pt x="1470" y="479"/>
                </a:lnTo>
                <a:lnTo>
                  <a:pt x="1573" y="240"/>
                </a:lnTo>
                <a:lnTo>
                  <a:pt x="16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6"/>
          <p:cNvSpPr/>
          <p:nvPr/>
        </p:nvSpPr>
        <p:spPr>
          <a:xfrm>
            <a:off x="1801452" y="3263167"/>
            <a:ext cx="20342" cy="11729"/>
          </a:xfrm>
          <a:custGeom>
            <a:rect b="b" l="l" r="r" t="t"/>
            <a:pathLst>
              <a:path extrusionOk="0" h="651" w="1129">
                <a:moveTo>
                  <a:pt x="308" y="1"/>
                </a:moveTo>
                <a:lnTo>
                  <a:pt x="137" y="35"/>
                </a:lnTo>
                <a:lnTo>
                  <a:pt x="0" y="69"/>
                </a:lnTo>
                <a:lnTo>
                  <a:pt x="69" y="309"/>
                </a:lnTo>
                <a:lnTo>
                  <a:pt x="137" y="411"/>
                </a:lnTo>
                <a:lnTo>
                  <a:pt x="205" y="514"/>
                </a:lnTo>
                <a:lnTo>
                  <a:pt x="274" y="582"/>
                </a:lnTo>
                <a:lnTo>
                  <a:pt x="376" y="616"/>
                </a:lnTo>
                <a:lnTo>
                  <a:pt x="513" y="650"/>
                </a:lnTo>
                <a:lnTo>
                  <a:pt x="650" y="616"/>
                </a:lnTo>
                <a:lnTo>
                  <a:pt x="786" y="582"/>
                </a:lnTo>
                <a:lnTo>
                  <a:pt x="923" y="514"/>
                </a:lnTo>
                <a:lnTo>
                  <a:pt x="1026" y="445"/>
                </a:lnTo>
                <a:lnTo>
                  <a:pt x="1128" y="343"/>
                </a:lnTo>
                <a:lnTo>
                  <a:pt x="1026" y="240"/>
                </a:lnTo>
                <a:lnTo>
                  <a:pt x="889" y="138"/>
                </a:lnTo>
                <a:lnTo>
                  <a:pt x="752" y="69"/>
                </a:lnTo>
                <a:lnTo>
                  <a:pt x="616" y="35"/>
                </a:lnTo>
                <a:lnTo>
                  <a:pt x="445" y="1"/>
                </a:lnTo>
                <a:close/>
              </a:path>
            </a:pathLst>
          </a:custGeom>
          <a:solidFill>
            <a:srgbClr val="FF9A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6"/>
          <p:cNvSpPr/>
          <p:nvPr/>
        </p:nvSpPr>
        <p:spPr>
          <a:xfrm>
            <a:off x="1600071" y="3041480"/>
            <a:ext cx="252515" cy="243885"/>
          </a:xfrm>
          <a:custGeom>
            <a:rect b="b" l="l" r="r" t="t"/>
            <a:pathLst>
              <a:path extrusionOk="0" h="13536" w="14015">
                <a:moveTo>
                  <a:pt x="8580" y="1"/>
                </a:moveTo>
                <a:lnTo>
                  <a:pt x="8272" y="35"/>
                </a:lnTo>
                <a:lnTo>
                  <a:pt x="7657" y="103"/>
                </a:lnTo>
                <a:lnTo>
                  <a:pt x="7042" y="274"/>
                </a:lnTo>
                <a:lnTo>
                  <a:pt x="6426" y="513"/>
                </a:lnTo>
                <a:lnTo>
                  <a:pt x="5845" y="787"/>
                </a:lnTo>
                <a:lnTo>
                  <a:pt x="5299" y="1094"/>
                </a:lnTo>
                <a:lnTo>
                  <a:pt x="4786" y="1470"/>
                </a:lnTo>
                <a:lnTo>
                  <a:pt x="4273" y="1846"/>
                </a:lnTo>
                <a:lnTo>
                  <a:pt x="3829" y="2222"/>
                </a:lnTo>
                <a:lnTo>
                  <a:pt x="3385" y="2632"/>
                </a:lnTo>
                <a:lnTo>
                  <a:pt x="3009" y="3043"/>
                </a:lnTo>
                <a:lnTo>
                  <a:pt x="2667" y="3453"/>
                </a:lnTo>
                <a:lnTo>
                  <a:pt x="2393" y="3829"/>
                </a:lnTo>
                <a:lnTo>
                  <a:pt x="2188" y="4170"/>
                </a:lnTo>
                <a:lnTo>
                  <a:pt x="2017" y="4478"/>
                </a:lnTo>
                <a:lnTo>
                  <a:pt x="1812" y="4615"/>
                </a:lnTo>
                <a:lnTo>
                  <a:pt x="1573" y="4820"/>
                </a:lnTo>
                <a:lnTo>
                  <a:pt x="1300" y="5162"/>
                </a:lnTo>
                <a:lnTo>
                  <a:pt x="992" y="5572"/>
                </a:lnTo>
                <a:lnTo>
                  <a:pt x="684" y="6153"/>
                </a:lnTo>
                <a:lnTo>
                  <a:pt x="514" y="6495"/>
                </a:lnTo>
                <a:lnTo>
                  <a:pt x="377" y="6871"/>
                </a:lnTo>
                <a:lnTo>
                  <a:pt x="206" y="7281"/>
                </a:lnTo>
                <a:lnTo>
                  <a:pt x="69" y="7725"/>
                </a:lnTo>
                <a:lnTo>
                  <a:pt x="35" y="7964"/>
                </a:lnTo>
                <a:lnTo>
                  <a:pt x="1" y="8204"/>
                </a:lnTo>
                <a:lnTo>
                  <a:pt x="1" y="8477"/>
                </a:lnTo>
                <a:lnTo>
                  <a:pt x="1" y="8716"/>
                </a:lnTo>
                <a:lnTo>
                  <a:pt x="103" y="9229"/>
                </a:lnTo>
                <a:lnTo>
                  <a:pt x="274" y="9742"/>
                </a:lnTo>
                <a:lnTo>
                  <a:pt x="479" y="10254"/>
                </a:lnTo>
                <a:lnTo>
                  <a:pt x="719" y="10767"/>
                </a:lnTo>
                <a:lnTo>
                  <a:pt x="1026" y="11245"/>
                </a:lnTo>
                <a:lnTo>
                  <a:pt x="1368" y="11724"/>
                </a:lnTo>
                <a:lnTo>
                  <a:pt x="1710" y="12134"/>
                </a:lnTo>
                <a:lnTo>
                  <a:pt x="2052" y="12510"/>
                </a:lnTo>
                <a:lnTo>
                  <a:pt x="2393" y="12852"/>
                </a:lnTo>
                <a:lnTo>
                  <a:pt x="2735" y="13125"/>
                </a:lnTo>
                <a:lnTo>
                  <a:pt x="3043" y="13330"/>
                </a:lnTo>
                <a:lnTo>
                  <a:pt x="3316" y="13467"/>
                </a:lnTo>
                <a:lnTo>
                  <a:pt x="3555" y="13535"/>
                </a:lnTo>
                <a:lnTo>
                  <a:pt x="3726" y="13535"/>
                </a:lnTo>
                <a:lnTo>
                  <a:pt x="3897" y="13433"/>
                </a:lnTo>
                <a:lnTo>
                  <a:pt x="4034" y="13262"/>
                </a:lnTo>
                <a:lnTo>
                  <a:pt x="4171" y="13057"/>
                </a:lnTo>
                <a:lnTo>
                  <a:pt x="4342" y="12818"/>
                </a:lnTo>
                <a:lnTo>
                  <a:pt x="4478" y="12510"/>
                </a:lnTo>
                <a:lnTo>
                  <a:pt x="4581" y="12168"/>
                </a:lnTo>
                <a:lnTo>
                  <a:pt x="4718" y="11758"/>
                </a:lnTo>
                <a:lnTo>
                  <a:pt x="4786" y="11314"/>
                </a:lnTo>
                <a:lnTo>
                  <a:pt x="4854" y="10835"/>
                </a:lnTo>
                <a:lnTo>
                  <a:pt x="4888" y="10323"/>
                </a:lnTo>
                <a:lnTo>
                  <a:pt x="4888" y="9776"/>
                </a:lnTo>
                <a:lnTo>
                  <a:pt x="4854" y="9195"/>
                </a:lnTo>
                <a:lnTo>
                  <a:pt x="4786" y="8579"/>
                </a:lnTo>
                <a:lnTo>
                  <a:pt x="4702" y="8202"/>
                </a:lnTo>
                <a:lnTo>
                  <a:pt x="4752" y="8374"/>
                </a:lnTo>
                <a:lnTo>
                  <a:pt x="5094" y="9707"/>
                </a:lnTo>
                <a:lnTo>
                  <a:pt x="5196" y="10254"/>
                </a:lnTo>
                <a:lnTo>
                  <a:pt x="5230" y="10596"/>
                </a:lnTo>
                <a:lnTo>
                  <a:pt x="5196" y="10664"/>
                </a:lnTo>
                <a:lnTo>
                  <a:pt x="5230" y="10699"/>
                </a:lnTo>
                <a:lnTo>
                  <a:pt x="5264" y="10528"/>
                </a:lnTo>
                <a:lnTo>
                  <a:pt x="5333" y="10186"/>
                </a:lnTo>
                <a:lnTo>
                  <a:pt x="5367" y="9639"/>
                </a:lnTo>
                <a:lnTo>
                  <a:pt x="5367" y="8921"/>
                </a:lnTo>
                <a:lnTo>
                  <a:pt x="5333" y="8511"/>
                </a:lnTo>
                <a:lnTo>
                  <a:pt x="5299" y="8033"/>
                </a:lnTo>
                <a:lnTo>
                  <a:pt x="5230" y="7554"/>
                </a:lnTo>
                <a:lnTo>
                  <a:pt x="5094" y="7076"/>
                </a:lnTo>
                <a:lnTo>
                  <a:pt x="4957" y="6529"/>
                </a:lnTo>
                <a:lnTo>
                  <a:pt x="4786" y="5982"/>
                </a:lnTo>
                <a:lnTo>
                  <a:pt x="5675" y="6187"/>
                </a:lnTo>
                <a:lnTo>
                  <a:pt x="6597" y="6290"/>
                </a:lnTo>
                <a:lnTo>
                  <a:pt x="7520" y="6358"/>
                </a:lnTo>
                <a:lnTo>
                  <a:pt x="8443" y="6358"/>
                </a:lnTo>
                <a:lnTo>
                  <a:pt x="8990" y="6290"/>
                </a:lnTo>
                <a:lnTo>
                  <a:pt x="9468" y="6221"/>
                </a:lnTo>
                <a:lnTo>
                  <a:pt x="9879" y="6119"/>
                </a:lnTo>
                <a:lnTo>
                  <a:pt x="10220" y="6016"/>
                </a:lnTo>
                <a:lnTo>
                  <a:pt x="10494" y="5914"/>
                </a:lnTo>
                <a:lnTo>
                  <a:pt x="10699" y="5845"/>
                </a:lnTo>
                <a:lnTo>
                  <a:pt x="10836" y="5777"/>
                </a:lnTo>
                <a:lnTo>
                  <a:pt x="10904" y="5708"/>
                </a:lnTo>
                <a:lnTo>
                  <a:pt x="10904" y="5674"/>
                </a:lnTo>
                <a:lnTo>
                  <a:pt x="10836" y="5674"/>
                </a:lnTo>
                <a:lnTo>
                  <a:pt x="10562" y="5640"/>
                </a:lnTo>
                <a:lnTo>
                  <a:pt x="9708" y="5606"/>
                </a:lnTo>
                <a:lnTo>
                  <a:pt x="9195" y="5572"/>
                </a:lnTo>
                <a:lnTo>
                  <a:pt x="8682" y="5538"/>
                </a:lnTo>
                <a:lnTo>
                  <a:pt x="8204" y="5435"/>
                </a:lnTo>
                <a:lnTo>
                  <a:pt x="7999" y="5367"/>
                </a:lnTo>
                <a:lnTo>
                  <a:pt x="7828" y="5298"/>
                </a:lnTo>
                <a:lnTo>
                  <a:pt x="8546" y="5333"/>
                </a:lnTo>
                <a:lnTo>
                  <a:pt x="10254" y="5367"/>
                </a:lnTo>
                <a:lnTo>
                  <a:pt x="11280" y="5367"/>
                </a:lnTo>
                <a:lnTo>
                  <a:pt x="12305" y="5298"/>
                </a:lnTo>
                <a:lnTo>
                  <a:pt x="13228" y="5196"/>
                </a:lnTo>
                <a:lnTo>
                  <a:pt x="13638" y="5127"/>
                </a:lnTo>
                <a:lnTo>
                  <a:pt x="14014" y="5025"/>
                </a:lnTo>
                <a:lnTo>
                  <a:pt x="14014" y="4957"/>
                </a:lnTo>
                <a:lnTo>
                  <a:pt x="14014" y="4820"/>
                </a:lnTo>
                <a:lnTo>
                  <a:pt x="13877" y="4307"/>
                </a:lnTo>
                <a:lnTo>
                  <a:pt x="13741" y="4000"/>
                </a:lnTo>
                <a:lnTo>
                  <a:pt x="13570" y="3624"/>
                </a:lnTo>
                <a:lnTo>
                  <a:pt x="13331" y="3213"/>
                </a:lnTo>
                <a:lnTo>
                  <a:pt x="13091" y="2803"/>
                </a:lnTo>
                <a:lnTo>
                  <a:pt x="12784" y="2359"/>
                </a:lnTo>
                <a:lnTo>
                  <a:pt x="12442" y="1949"/>
                </a:lnTo>
                <a:lnTo>
                  <a:pt x="12066" y="1539"/>
                </a:lnTo>
                <a:lnTo>
                  <a:pt x="11656" y="1163"/>
                </a:lnTo>
                <a:lnTo>
                  <a:pt x="11177" y="787"/>
                </a:lnTo>
                <a:lnTo>
                  <a:pt x="10665" y="513"/>
                </a:lnTo>
                <a:lnTo>
                  <a:pt x="10118" y="274"/>
                </a:lnTo>
                <a:lnTo>
                  <a:pt x="9810" y="172"/>
                </a:lnTo>
                <a:lnTo>
                  <a:pt x="9503" y="103"/>
                </a:lnTo>
                <a:lnTo>
                  <a:pt x="9195" y="35"/>
                </a:lnTo>
                <a:lnTo>
                  <a:pt x="8887" y="35"/>
                </a:lnTo>
                <a:lnTo>
                  <a:pt x="858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6"/>
          <p:cNvSpPr/>
          <p:nvPr/>
        </p:nvSpPr>
        <p:spPr>
          <a:xfrm>
            <a:off x="1632106" y="3265636"/>
            <a:ext cx="75764" cy="69602"/>
          </a:xfrm>
          <a:custGeom>
            <a:rect b="b" l="l" r="r" t="t"/>
            <a:pathLst>
              <a:path extrusionOk="0" h="3863" w="4205">
                <a:moveTo>
                  <a:pt x="718" y="1"/>
                </a:moveTo>
                <a:lnTo>
                  <a:pt x="513" y="35"/>
                </a:lnTo>
                <a:lnTo>
                  <a:pt x="308" y="103"/>
                </a:lnTo>
                <a:lnTo>
                  <a:pt x="137" y="240"/>
                </a:lnTo>
                <a:lnTo>
                  <a:pt x="34" y="445"/>
                </a:lnTo>
                <a:lnTo>
                  <a:pt x="0" y="650"/>
                </a:lnTo>
                <a:lnTo>
                  <a:pt x="0" y="889"/>
                </a:lnTo>
                <a:lnTo>
                  <a:pt x="69" y="1163"/>
                </a:lnTo>
                <a:lnTo>
                  <a:pt x="171" y="1470"/>
                </a:lnTo>
                <a:lnTo>
                  <a:pt x="342" y="1778"/>
                </a:lnTo>
                <a:lnTo>
                  <a:pt x="513" y="2086"/>
                </a:lnTo>
                <a:lnTo>
                  <a:pt x="752" y="2393"/>
                </a:lnTo>
                <a:lnTo>
                  <a:pt x="991" y="2667"/>
                </a:lnTo>
                <a:lnTo>
                  <a:pt x="1231" y="2940"/>
                </a:lnTo>
                <a:lnTo>
                  <a:pt x="1504" y="3179"/>
                </a:lnTo>
                <a:lnTo>
                  <a:pt x="1812" y="3419"/>
                </a:lnTo>
                <a:lnTo>
                  <a:pt x="2085" y="3589"/>
                </a:lnTo>
                <a:lnTo>
                  <a:pt x="2359" y="3726"/>
                </a:lnTo>
                <a:lnTo>
                  <a:pt x="2632" y="3829"/>
                </a:lnTo>
                <a:lnTo>
                  <a:pt x="2871" y="3863"/>
                </a:lnTo>
                <a:lnTo>
                  <a:pt x="3110" y="3863"/>
                </a:lnTo>
                <a:lnTo>
                  <a:pt x="3350" y="3829"/>
                </a:lnTo>
                <a:lnTo>
                  <a:pt x="3589" y="3726"/>
                </a:lnTo>
                <a:lnTo>
                  <a:pt x="3760" y="3589"/>
                </a:lnTo>
                <a:lnTo>
                  <a:pt x="3931" y="3419"/>
                </a:lnTo>
                <a:lnTo>
                  <a:pt x="4067" y="3214"/>
                </a:lnTo>
                <a:lnTo>
                  <a:pt x="4170" y="3008"/>
                </a:lnTo>
                <a:lnTo>
                  <a:pt x="4204" y="2769"/>
                </a:lnTo>
                <a:lnTo>
                  <a:pt x="4204" y="2701"/>
                </a:lnTo>
                <a:lnTo>
                  <a:pt x="3179" y="992"/>
                </a:lnTo>
                <a:lnTo>
                  <a:pt x="2837" y="753"/>
                </a:lnTo>
                <a:lnTo>
                  <a:pt x="2427" y="513"/>
                </a:lnTo>
                <a:lnTo>
                  <a:pt x="1948" y="274"/>
                </a:lnTo>
                <a:lnTo>
                  <a:pt x="1470" y="103"/>
                </a:lnTo>
                <a:lnTo>
                  <a:pt x="1196" y="35"/>
                </a:lnTo>
                <a:lnTo>
                  <a:pt x="957" y="1"/>
                </a:lnTo>
                <a:close/>
              </a:path>
            </a:pathLst>
          </a:custGeom>
          <a:solidFill>
            <a:srgbClr val="D376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6"/>
          <p:cNvSpPr/>
          <p:nvPr/>
        </p:nvSpPr>
        <p:spPr>
          <a:xfrm>
            <a:off x="1646268" y="3282878"/>
            <a:ext cx="50503" cy="36972"/>
          </a:xfrm>
          <a:custGeom>
            <a:rect b="b" l="l" r="r" t="t"/>
            <a:pathLst>
              <a:path extrusionOk="0" h="2052" w="2803">
                <a:moveTo>
                  <a:pt x="445" y="1"/>
                </a:moveTo>
                <a:lnTo>
                  <a:pt x="240" y="35"/>
                </a:lnTo>
                <a:lnTo>
                  <a:pt x="0" y="69"/>
                </a:lnTo>
                <a:lnTo>
                  <a:pt x="342" y="103"/>
                </a:lnTo>
                <a:lnTo>
                  <a:pt x="650" y="206"/>
                </a:lnTo>
                <a:lnTo>
                  <a:pt x="957" y="308"/>
                </a:lnTo>
                <a:lnTo>
                  <a:pt x="1231" y="479"/>
                </a:lnTo>
                <a:lnTo>
                  <a:pt x="1504" y="650"/>
                </a:lnTo>
                <a:lnTo>
                  <a:pt x="1743" y="855"/>
                </a:lnTo>
                <a:lnTo>
                  <a:pt x="1983" y="1094"/>
                </a:lnTo>
                <a:lnTo>
                  <a:pt x="2188" y="1368"/>
                </a:lnTo>
                <a:lnTo>
                  <a:pt x="2085" y="1265"/>
                </a:lnTo>
                <a:lnTo>
                  <a:pt x="1948" y="1231"/>
                </a:lnTo>
                <a:lnTo>
                  <a:pt x="1812" y="1197"/>
                </a:lnTo>
                <a:lnTo>
                  <a:pt x="1675" y="1197"/>
                </a:lnTo>
                <a:lnTo>
                  <a:pt x="1573" y="1231"/>
                </a:lnTo>
                <a:lnTo>
                  <a:pt x="1436" y="1265"/>
                </a:lnTo>
                <a:lnTo>
                  <a:pt x="1333" y="1334"/>
                </a:lnTo>
                <a:lnTo>
                  <a:pt x="1231" y="1436"/>
                </a:lnTo>
                <a:lnTo>
                  <a:pt x="1162" y="1539"/>
                </a:lnTo>
                <a:lnTo>
                  <a:pt x="1197" y="1573"/>
                </a:lnTo>
                <a:lnTo>
                  <a:pt x="1402" y="1436"/>
                </a:lnTo>
                <a:lnTo>
                  <a:pt x="1641" y="1402"/>
                </a:lnTo>
                <a:lnTo>
                  <a:pt x="1846" y="1436"/>
                </a:lnTo>
                <a:lnTo>
                  <a:pt x="2085" y="1539"/>
                </a:lnTo>
                <a:lnTo>
                  <a:pt x="2393" y="1744"/>
                </a:lnTo>
                <a:lnTo>
                  <a:pt x="2666" y="2017"/>
                </a:lnTo>
                <a:lnTo>
                  <a:pt x="2735" y="2051"/>
                </a:lnTo>
                <a:lnTo>
                  <a:pt x="2769" y="2017"/>
                </a:lnTo>
                <a:lnTo>
                  <a:pt x="2803" y="1983"/>
                </a:lnTo>
                <a:lnTo>
                  <a:pt x="2803" y="1915"/>
                </a:lnTo>
                <a:lnTo>
                  <a:pt x="2632" y="1539"/>
                </a:lnTo>
                <a:lnTo>
                  <a:pt x="2393" y="1163"/>
                </a:lnTo>
                <a:lnTo>
                  <a:pt x="2051" y="821"/>
                </a:lnTo>
                <a:lnTo>
                  <a:pt x="1709" y="513"/>
                </a:lnTo>
                <a:lnTo>
                  <a:pt x="1299" y="274"/>
                </a:lnTo>
                <a:lnTo>
                  <a:pt x="1094" y="172"/>
                </a:lnTo>
                <a:lnTo>
                  <a:pt x="889" y="103"/>
                </a:lnTo>
                <a:lnTo>
                  <a:pt x="650" y="35"/>
                </a:lnTo>
                <a:lnTo>
                  <a:pt x="44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1531730" y="3015625"/>
            <a:ext cx="113312" cy="112087"/>
          </a:xfrm>
          <a:custGeom>
            <a:rect b="b" l="l" r="r" t="t"/>
            <a:pathLst>
              <a:path extrusionOk="0" h="6221" w="6289">
                <a:moveTo>
                  <a:pt x="2837" y="0"/>
                </a:moveTo>
                <a:lnTo>
                  <a:pt x="2598" y="34"/>
                </a:lnTo>
                <a:lnTo>
                  <a:pt x="2358" y="103"/>
                </a:lnTo>
                <a:lnTo>
                  <a:pt x="2119" y="171"/>
                </a:lnTo>
                <a:lnTo>
                  <a:pt x="1914" y="274"/>
                </a:lnTo>
                <a:lnTo>
                  <a:pt x="1470" y="513"/>
                </a:lnTo>
                <a:lnTo>
                  <a:pt x="1094" y="820"/>
                </a:lnTo>
                <a:lnTo>
                  <a:pt x="786" y="1196"/>
                </a:lnTo>
                <a:lnTo>
                  <a:pt x="513" y="1607"/>
                </a:lnTo>
                <a:lnTo>
                  <a:pt x="273" y="2017"/>
                </a:lnTo>
                <a:lnTo>
                  <a:pt x="103" y="2495"/>
                </a:lnTo>
                <a:lnTo>
                  <a:pt x="34" y="2974"/>
                </a:lnTo>
                <a:lnTo>
                  <a:pt x="0" y="3418"/>
                </a:lnTo>
                <a:lnTo>
                  <a:pt x="34" y="3897"/>
                </a:lnTo>
                <a:lnTo>
                  <a:pt x="103" y="4136"/>
                </a:lnTo>
                <a:lnTo>
                  <a:pt x="171" y="4341"/>
                </a:lnTo>
                <a:lnTo>
                  <a:pt x="273" y="4546"/>
                </a:lnTo>
                <a:lnTo>
                  <a:pt x="376" y="4751"/>
                </a:lnTo>
                <a:lnTo>
                  <a:pt x="513" y="4956"/>
                </a:lnTo>
                <a:lnTo>
                  <a:pt x="684" y="5127"/>
                </a:lnTo>
                <a:lnTo>
                  <a:pt x="957" y="5366"/>
                </a:lnTo>
                <a:lnTo>
                  <a:pt x="1265" y="5605"/>
                </a:lnTo>
                <a:lnTo>
                  <a:pt x="1572" y="5776"/>
                </a:lnTo>
                <a:lnTo>
                  <a:pt x="1948" y="5913"/>
                </a:lnTo>
                <a:lnTo>
                  <a:pt x="2324" y="6050"/>
                </a:lnTo>
                <a:lnTo>
                  <a:pt x="2700" y="6118"/>
                </a:lnTo>
                <a:lnTo>
                  <a:pt x="3076" y="6186"/>
                </a:lnTo>
                <a:lnTo>
                  <a:pt x="3486" y="6221"/>
                </a:lnTo>
                <a:lnTo>
                  <a:pt x="3862" y="6221"/>
                </a:lnTo>
                <a:lnTo>
                  <a:pt x="4204" y="6186"/>
                </a:lnTo>
                <a:lnTo>
                  <a:pt x="4580" y="6152"/>
                </a:lnTo>
                <a:lnTo>
                  <a:pt x="4888" y="6084"/>
                </a:lnTo>
                <a:lnTo>
                  <a:pt x="5195" y="5981"/>
                </a:lnTo>
                <a:lnTo>
                  <a:pt x="5469" y="5845"/>
                </a:lnTo>
                <a:lnTo>
                  <a:pt x="5708" y="5708"/>
                </a:lnTo>
                <a:lnTo>
                  <a:pt x="5879" y="5571"/>
                </a:lnTo>
                <a:lnTo>
                  <a:pt x="6016" y="5400"/>
                </a:lnTo>
                <a:lnTo>
                  <a:pt x="6118" y="5161"/>
                </a:lnTo>
                <a:lnTo>
                  <a:pt x="6186" y="4888"/>
                </a:lnTo>
                <a:lnTo>
                  <a:pt x="6255" y="4546"/>
                </a:lnTo>
                <a:lnTo>
                  <a:pt x="6289" y="4170"/>
                </a:lnTo>
                <a:lnTo>
                  <a:pt x="6289" y="3760"/>
                </a:lnTo>
                <a:lnTo>
                  <a:pt x="6255" y="3350"/>
                </a:lnTo>
                <a:lnTo>
                  <a:pt x="6186" y="2905"/>
                </a:lnTo>
                <a:lnTo>
                  <a:pt x="6084" y="2461"/>
                </a:lnTo>
                <a:lnTo>
                  <a:pt x="5947" y="2051"/>
                </a:lnTo>
                <a:lnTo>
                  <a:pt x="5742" y="1607"/>
                </a:lnTo>
                <a:lnTo>
                  <a:pt x="5469" y="1231"/>
                </a:lnTo>
                <a:lnTo>
                  <a:pt x="5161" y="889"/>
                </a:lnTo>
                <a:lnTo>
                  <a:pt x="4785" y="581"/>
                </a:lnTo>
                <a:lnTo>
                  <a:pt x="4580" y="444"/>
                </a:lnTo>
                <a:lnTo>
                  <a:pt x="4375" y="308"/>
                </a:lnTo>
                <a:lnTo>
                  <a:pt x="4136" y="205"/>
                </a:lnTo>
                <a:lnTo>
                  <a:pt x="3862" y="103"/>
                </a:lnTo>
                <a:lnTo>
                  <a:pt x="3589" y="34"/>
                </a:lnTo>
                <a:lnTo>
                  <a:pt x="33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521875" y="3038399"/>
            <a:ext cx="115780" cy="96087"/>
          </a:xfrm>
          <a:custGeom>
            <a:rect b="b" l="l" r="r" t="t"/>
            <a:pathLst>
              <a:path extrusionOk="0" h="5333" w="6426">
                <a:moveTo>
                  <a:pt x="1231" y="1"/>
                </a:moveTo>
                <a:lnTo>
                  <a:pt x="1026" y="274"/>
                </a:lnTo>
                <a:lnTo>
                  <a:pt x="820" y="548"/>
                </a:lnTo>
                <a:lnTo>
                  <a:pt x="615" y="821"/>
                </a:lnTo>
                <a:lnTo>
                  <a:pt x="445" y="1129"/>
                </a:lnTo>
                <a:lnTo>
                  <a:pt x="308" y="1436"/>
                </a:lnTo>
                <a:lnTo>
                  <a:pt x="205" y="1744"/>
                </a:lnTo>
                <a:lnTo>
                  <a:pt x="103" y="2051"/>
                </a:lnTo>
                <a:lnTo>
                  <a:pt x="34" y="2393"/>
                </a:lnTo>
                <a:lnTo>
                  <a:pt x="0" y="2769"/>
                </a:lnTo>
                <a:lnTo>
                  <a:pt x="34" y="3111"/>
                </a:lnTo>
                <a:lnTo>
                  <a:pt x="137" y="3453"/>
                </a:lnTo>
                <a:lnTo>
                  <a:pt x="274" y="3795"/>
                </a:lnTo>
                <a:lnTo>
                  <a:pt x="479" y="4102"/>
                </a:lnTo>
                <a:lnTo>
                  <a:pt x="718" y="4376"/>
                </a:lnTo>
                <a:lnTo>
                  <a:pt x="991" y="4581"/>
                </a:lnTo>
                <a:lnTo>
                  <a:pt x="1299" y="4786"/>
                </a:lnTo>
                <a:lnTo>
                  <a:pt x="1607" y="4922"/>
                </a:lnTo>
                <a:lnTo>
                  <a:pt x="1914" y="5059"/>
                </a:lnTo>
                <a:lnTo>
                  <a:pt x="2256" y="5162"/>
                </a:lnTo>
                <a:lnTo>
                  <a:pt x="2598" y="5230"/>
                </a:lnTo>
                <a:lnTo>
                  <a:pt x="2940" y="5298"/>
                </a:lnTo>
                <a:lnTo>
                  <a:pt x="3281" y="5333"/>
                </a:lnTo>
                <a:lnTo>
                  <a:pt x="3965" y="5333"/>
                </a:lnTo>
                <a:lnTo>
                  <a:pt x="4307" y="5298"/>
                </a:lnTo>
                <a:lnTo>
                  <a:pt x="4649" y="5230"/>
                </a:lnTo>
                <a:lnTo>
                  <a:pt x="4956" y="5162"/>
                </a:lnTo>
                <a:lnTo>
                  <a:pt x="5298" y="5025"/>
                </a:lnTo>
                <a:lnTo>
                  <a:pt x="5606" y="4888"/>
                </a:lnTo>
                <a:lnTo>
                  <a:pt x="5879" y="4717"/>
                </a:lnTo>
                <a:lnTo>
                  <a:pt x="6152" y="4512"/>
                </a:lnTo>
                <a:lnTo>
                  <a:pt x="6426" y="4273"/>
                </a:lnTo>
                <a:lnTo>
                  <a:pt x="6426" y="4273"/>
                </a:lnTo>
                <a:lnTo>
                  <a:pt x="6118" y="4444"/>
                </a:lnTo>
                <a:lnTo>
                  <a:pt x="5845" y="4615"/>
                </a:lnTo>
                <a:lnTo>
                  <a:pt x="5537" y="4717"/>
                </a:lnTo>
                <a:lnTo>
                  <a:pt x="5230" y="4820"/>
                </a:lnTo>
                <a:lnTo>
                  <a:pt x="4922" y="4888"/>
                </a:lnTo>
                <a:lnTo>
                  <a:pt x="4614" y="4957"/>
                </a:lnTo>
                <a:lnTo>
                  <a:pt x="4273" y="4991"/>
                </a:lnTo>
                <a:lnTo>
                  <a:pt x="3965" y="4991"/>
                </a:lnTo>
                <a:lnTo>
                  <a:pt x="3316" y="4957"/>
                </a:lnTo>
                <a:lnTo>
                  <a:pt x="2666" y="4820"/>
                </a:lnTo>
                <a:lnTo>
                  <a:pt x="2359" y="4752"/>
                </a:lnTo>
                <a:lnTo>
                  <a:pt x="2085" y="4649"/>
                </a:lnTo>
                <a:lnTo>
                  <a:pt x="1777" y="4547"/>
                </a:lnTo>
                <a:lnTo>
                  <a:pt x="1504" y="4410"/>
                </a:lnTo>
                <a:lnTo>
                  <a:pt x="1231" y="4239"/>
                </a:lnTo>
                <a:lnTo>
                  <a:pt x="991" y="4068"/>
                </a:lnTo>
                <a:lnTo>
                  <a:pt x="786" y="3829"/>
                </a:lnTo>
                <a:lnTo>
                  <a:pt x="615" y="3590"/>
                </a:lnTo>
                <a:lnTo>
                  <a:pt x="479" y="3316"/>
                </a:lnTo>
                <a:lnTo>
                  <a:pt x="410" y="3043"/>
                </a:lnTo>
                <a:lnTo>
                  <a:pt x="376" y="2735"/>
                </a:lnTo>
                <a:lnTo>
                  <a:pt x="376" y="2427"/>
                </a:lnTo>
                <a:lnTo>
                  <a:pt x="479" y="1778"/>
                </a:lnTo>
                <a:lnTo>
                  <a:pt x="650" y="1163"/>
                </a:lnTo>
                <a:lnTo>
                  <a:pt x="923" y="582"/>
                </a:lnTo>
                <a:lnTo>
                  <a:pt x="123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7"/>
          <p:cNvSpPr txBox="1"/>
          <p:nvPr>
            <p:ph type="title"/>
          </p:nvPr>
        </p:nvSpPr>
        <p:spPr>
          <a:xfrm>
            <a:off x="713250" y="67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GUI and “</a:t>
            </a:r>
            <a:r>
              <a:rPr i="1" lang="en"/>
              <a:t>syntax</a:t>
            </a:r>
            <a:r>
              <a:rPr lang="en"/>
              <a:t>” are unparalleled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7"/>
          <p:cNvSpPr/>
          <p:nvPr/>
        </p:nvSpPr>
        <p:spPr>
          <a:xfrm rot="5400000">
            <a:off x="1315525" y="932100"/>
            <a:ext cx="1164300" cy="1088100"/>
          </a:xfrm>
          <a:prstGeom prst="homePlate">
            <a:avLst>
              <a:gd fmla="val 3191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7"/>
          <p:cNvSpPr txBox="1"/>
          <p:nvPr>
            <p:ph idx="9" type="title"/>
          </p:nvPr>
        </p:nvSpPr>
        <p:spPr>
          <a:xfrm>
            <a:off x="1632473" y="1194427"/>
            <a:ext cx="5304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640" name="Google Shape;6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63" y="2830763"/>
            <a:ext cx="1482350" cy="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800" y="2656950"/>
            <a:ext cx="1088100" cy="12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0550" y="4049600"/>
            <a:ext cx="14542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7"/>
          <p:cNvSpPr txBox="1"/>
          <p:nvPr/>
        </p:nvSpPr>
        <p:spPr>
          <a:xfrm>
            <a:off x="397675" y="204285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 it like you write 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Marketing Proposal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4D5061"/>
      </a:lt2>
      <a:accent1>
        <a:srgbClr val="DD1100"/>
      </a:accent1>
      <a:accent2>
        <a:srgbClr val="C94545"/>
      </a:accent2>
      <a:accent3>
        <a:srgbClr val="BB3F3F"/>
      </a:accent3>
      <a:accent4>
        <a:srgbClr val="A53D3D"/>
      </a:accent4>
      <a:accent5>
        <a:srgbClr val="4D5061"/>
      </a:accent5>
      <a:accent6>
        <a:srgbClr val="30323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